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4"/>
  </p:notesMasterIdLst>
  <p:sldIdLst>
    <p:sldId id="256"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9DC69-BE24-453F-9FB2-64B7378C6AF2}" v="14" dt="2022-02-20T14:05:36.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7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userId="d6603c99-5c95-4d2b-ba76-fe87db2f29c6" providerId="ADAL" clId="{FE81021E-8290-4BCC-8BA6-33A9D9172982}"/>
    <pc:docChg chg="undo custSel addSld delSld modSld">
      <pc:chgData name="Ian" userId="d6603c99-5c95-4d2b-ba76-fe87db2f29c6" providerId="ADAL" clId="{FE81021E-8290-4BCC-8BA6-33A9D9172982}" dt="2021-03-13T17:31:45.261" v="103"/>
      <pc:docMkLst>
        <pc:docMk/>
      </pc:docMkLst>
      <pc:sldChg chg="modSp mod">
        <pc:chgData name="Ian" userId="d6603c99-5c95-4d2b-ba76-fe87db2f29c6" providerId="ADAL" clId="{FE81021E-8290-4BCC-8BA6-33A9D9172982}" dt="2021-03-13T17:16:29.893" v="21" actId="20577"/>
        <pc:sldMkLst>
          <pc:docMk/>
          <pc:sldMk cId="0" sldId="256"/>
        </pc:sldMkLst>
        <pc:spChg chg="mod">
          <ac:chgData name="Ian" userId="d6603c99-5c95-4d2b-ba76-fe87db2f29c6" providerId="ADAL" clId="{FE81021E-8290-4BCC-8BA6-33A9D9172982}" dt="2021-03-13T17:16:29.893" v="21" actId="20577"/>
          <ac:spMkLst>
            <pc:docMk/>
            <pc:sldMk cId="0" sldId="256"/>
            <ac:spMk id="30722" creationId="{1EFC9091-8354-444B-BB79-2B3E0582CEE3}"/>
          </ac:spMkLst>
        </pc:spChg>
      </pc:sldChg>
      <pc:sldChg chg="modSp mod">
        <pc:chgData name="Ian" userId="d6603c99-5c95-4d2b-ba76-fe87db2f29c6" providerId="ADAL" clId="{FE81021E-8290-4BCC-8BA6-33A9D9172982}" dt="2021-03-13T17:16:54.297" v="67" actId="20577"/>
        <pc:sldMkLst>
          <pc:docMk/>
          <pc:sldMk cId="0" sldId="276"/>
        </pc:sldMkLst>
        <pc:spChg chg="mod">
          <ac:chgData name="Ian" userId="d6603c99-5c95-4d2b-ba76-fe87db2f29c6" providerId="ADAL" clId="{FE81021E-8290-4BCC-8BA6-33A9D9172982}" dt="2021-03-13T17:16:54.297" v="67" actId="20577"/>
          <ac:spMkLst>
            <pc:docMk/>
            <pc:sldMk cId="0" sldId="276"/>
            <ac:spMk id="32771" creationId="{8674BF37-E827-4547-8249-5CE423AC6A24}"/>
          </ac:spMkLst>
        </pc:spChg>
      </pc:sldChg>
      <pc:sldChg chg="addSp delSp modSp mod">
        <pc:chgData name="Ian" userId="d6603c99-5c95-4d2b-ba76-fe87db2f29c6" providerId="ADAL" clId="{FE81021E-8290-4BCC-8BA6-33A9D9172982}" dt="2021-03-13T17:20:58.647" v="86" actId="21"/>
        <pc:sldMkLst>
          <pc:docMk/>
          <pc:sldMk cId="2289516089" sldId="277"/>
        </pc:sldMkLst>
        <pc:picChg chg="add mod modCrop">
          <ac:chgData name="Ian" userId="d6603c99-5c95-4d2b-ba76-fe87db2f29c6" providerId="ADAL" clId="{FE81021E-8290-4BCC-8BA6-33A9D9172982}" dt="2021-03-13T17:20:41.222" v="83" actId="1076"/>
          <ac:picMkLst>
            <pc:docMk/>
            <pc:sldMk cId="2289516089" sldId="277"/>
            <ac:picMk id="6" creationId="{BDA4472F-2718-4B4B-B1A0-13777DD9A5B7}"/>
          </ac:picMkLst>
        </pc:picChg>
        <pc:picChg chg="del">
          <ac:chgData name="Ian" userId="d6603c99-5c95-4d2b-ba76-fe87db2f29c6" providerId="ADAL" clId="{FE81021E-8290-4BCC-8BA6-33A9D9172982}" dt="2021-03-13T17:17:19.205" v="68" actId="478"/>
          <ac:picMkLst>
            <pc:docMk/>
            <pc:sldMk cId="2289516089" sldId="277"/>
            <ac:picMk id="7" creationId="{26ECFC83-04C6-4293-8D7C-1A1CC092D152}"/>
          </ac:picMkLst>
        </pc:picChg>
        <pc:picChg chg="add mod modCrop">
          <ac:chgData name="Ian" userId="d6603c99-5c95-4d2b-ba76-fe87db2f29c6" providerId="ADAL" clId="{FE81021E-8290-4BCC-8BA6-33A9D9172982}" dt="2021-03-13T17:20:51.718" v="85" actId="1076"/>
          <ac:picMkLst>
            <pc:docMk/>
            <pc:sldMk cId="2289516089" sldId="277"/>
            <ac:picMk id="8" creationId="{C726C12D-D222-4689-B89E-B997F121B00F}"/>
          </ac:picMkLst>
        </pc:picChg>
        <pc:picChg chg="del">
          <ac:chgData name="Ian" userId="d6603c99-5c95-4d2b-ba76-fe87db2f29c6" providerId="ADAL" clId="{FE81021E-8290-4BCC-8BA6-33A9D9172982}" dt="2021-03-13T17:17:20.329" v="69" actId="478"/>
          <ac:picMkLst>
            <pc:docMk/>
            <pc:sldMk cId="2289516089" sldId="277"/>
            <ac:picMk id="9" creationId="{E890E890-48F4-4C2A-ADCD-79D771768B07}"/>
          </ac:picMkLst>
        </pc:picChg>
        <pc:picChg chg="add del mod ord modCrop">
          <ac:chgData name="Ian" userId="d6603c99-5c95-4d2b-ba76-fe87db2f29c6" providerId="ADAL" clId="{FE81021E-8290-4BCC-8BA6-33A9D9172982}" dt="2021-03-13T17:20:58.647" v="86" actId="21"/>
          <ac:picMkLst>
            <pc:docMk/>
            <pc:sldMk cId="2289516089" sldId="277"/>
            <ac:picMk id="10" creationId="{B631BDB9-894A-40B8-9B25-3F4830B1E6BD}"/>
          </ac:picMkLst>
        </pc:picChg>
        <pc:picChg chg="del">
          <ac:chgData name="Ian" userId="d6603c99-5c95-4d2b-ba76-fe87db2f29c6" providerId="ADAL" clId="{FE81021E-8290-4BCC-8BA6-33A9D9172982}" dt="2021-03-13T17:17:31.531" v="70" actId="478"/>
          <ac:picMkLst>
            <pc:docMk/>
            <pc:sldMk cId="2289516089" sldId="277"/>
            <ac:picMk id="11" creationId="{1834F14F-B3CC-4B71-A66A-FD2814E0DCCB}"/>
          </ac:picMkLst>
        </pc:picChg>
      </pc:sldChg>
      <pc:sldChg chg="addSp modSp new mod">
        <pc:chgData name="Ian" userId="d6603c99-5c95-4d2b-ba76-fe87db2f29c6" providerId="ADAL" clId="{FE81021E-8290-4BCC-8BA6-33A9D9172982}" dt="2021-03-13T17:31:45.261" v="103"/>
        <pc:sldMkLst>
          <pc:docMk/>
          <pc:sldMk cId="775693837" sldId="278"/>
        </pc:sldMkLst>
        <pc:spChg chg="mod">
          <ac:chgData name="Ian" userId="d6603c99-5c95-4d2b-ba76-fe87db2f29c6" providerId="ADAL" clId="{FE81021E-8290-4BCC-8BA6-33A9D9172982}" dt="2021-03-13T17:31:18.558" v="99" actId="20577"/>
          <ac:spMkLst>
            <pc:docMk/>
            <pc:sldMk cId="775693837" sldId="278"/>
            <ac:spMk id="2" creationId="{D5339A65-2643-4EB0-834F-FF99C4B2CE76}"/>
          </ac:spMkLst>
        </pc:spChg>
        <pc:spChg chg="add mod">
          <ac:chgData name="Ian" userId="d6603c99-5c95-4d2b-ba76-fe87db2f29c6" providerId="ADAL" clId="{FE81021E-8290-4BCC-8BA6-33A9D9172982}" dt="2021-03-13T17:31:45.261" v="103"/>
          <ac:spMkLst>
            <pc:docMk/>
            <pc:sldMk cId="775693837" sldId="278"/>
            <ac:spMk id="6" creationId="{29CB7921-C768-4C09-B491-825D306A7DD9}"/>
          </ac:spMkLst>
        </pc:spChg>
      </pc:sldChg>
      <pc:sldChg chg="del">
        <pc:chgData name="Ian" userId="d6603c99-5c95-4d2b-ba76-fe87db2f29c6" providerId="ADAL" clId="{FE81021E-8290-4BCC-8BA6-33A9D9172982}" dt="2021-03-13T17:21:09.864" v="87" actId="47"/>
        <pc:sldMkLst>
          <pc:docMk/>
          <pc:sldMk cId="2825842508" sldId="278"/>
        </pc:sldMkLst>
      </pc:sldChg>
      <pc:sldChg chg="del">
        <pc:chgData name="Ian" userId="d6603c99-5c95-4d2b-ba76-fe87db2f29c6" providerId="ADAL" clId="{FE81021E-8290-4BCC-8BA6-33A9D9172982}" dt="2021-03-13T17:21:09.864" v="87" actId="47"/>
        <pc:sldMkLst>
          <pc:docMk/>
          <pc:sldMk cId="1348415683" sldId="279"/>
        </pc:sldMkLst>
      </pc:sldChg>
      <pc:sldChg chg="del">
        <pc:chgData name="Ian" userId="d6603c99-5c95-4d2b-ba76-fe87db2f29c6" providerId="ADAL" clId="{FE81021E-8290-4BCC-8BA6-33A9D9172982}" dt="2021-03-13T17:21:09.864" v="87" actId="47"/>
        <pc:sldMkLst>
          <pc:docMk/>
          <pc:sldMk cId="402978413" sldId="281"/>
        </pc:sldMkLst>
      </pc:sldChg>
      <pc:sldChg chg="del">
        <pc:chgData name="Ian" userId="d6603c99-5c95-4d2b-ba76-fe87db2f29c6" providerId="ADAL" clId="{FE81021E-8290-4BCC-8BA6-33A9D9172982}" dt="2021-03-13T17:21:09.864" v="87" actId="47"/>
        <pc:sldMkLst>
          <pc:docMk/>
          <pc:sldMk cId="1295437032" sldId="282"/>
        </pc:sldMkLst>
      </pc:sldChg>
      <pc:sldChg chg="del">
        <pc:chgData name="Ian" userId="d6603c99-5c95-4d2b-ba76-fe87db2f29c6" providerId="ADAL" clId="{FE81021E-8290-4BCC-8BA6-33A9D9172982}" dt="2021-03-13T17:21:09.864" v="87" actId="47"/>
        <pc:sldMkLst>
          <pc:docMk/>
          <pc:sldMk cId="784109402" sldId="283"/>
        </pc:sldMkLst>
      </pc:sldChg>
      <pc:sldChg chg="del">
        <pc:chgData name="Ian" userId="d6603c99-5c95-4d2b-ba76-fe87db2f29c6" providerId="ADAL" clId="{FE81021E-8290-4BCC-8BA6-33A9D9172982}" dt="2021-03-13T17:21:09.864" v="87" actId="47"/>
        <pc:sldMkLst>
          <pc:docMk/>
          <pc:sldMk cId="766861293" sldId="284"/>
        </pc:sldMkLst>
      </pc:sldChg>
      <pc:sldChg chg="del">
        <pc:chgData name="Ian" userId="d6603c99-5c95-4d2b-ba76-fe87db2f29c6" providerId="ADAL" clId="{FE81021E-8290-4BCC-8BA6-33A9D9172982}" dt="2021-03-13T17:21:09.864" v="87" actId="47"/>
        <pc:sldMkLst>
          <pc:docMk/>
          <pc:sldMk cId="878075581" sldId="285"/>
        </pc:sldMkLst>
      </pc:sldChg>
      <pc:sldChg chg="del">
        <pc:chgData name="Ian" userId="d6603c99-5c95-4d2b-ba76-fe87db2f29c6" providerId="ADAL" clId="{FE81021E-8290-4BCC-8BA6-33A9D9172982}" dt="2021-03-13T17:21:09.864" v="87" actId="47"/>
        <pc:sldMkLst>
          <pc:docMk/>
          <pc:sldMk cId="2095289728" sldId="286"/>
        </pc:sldMkLst>
      </pc:sldChg>
      <pc:sldChg chg="del">
        <pc:chgData name="Ian" userId="d6603c99-5c95-4d2b-ba76-fe87db2f29c6" providerId="ADAL" clId="{FE81021E-8290-4BCC-8BA6-33A9D9172982}" dt="2021-03-13T17:21:09.864" v="87" actId="47"/>
        <pc:sldMkLst>
          <pc:docMk/>
          <pc:sldMk cId="2068347950" sldId="287"/>
        </pc:sldMkLst>
      </pc:sldChg>
      <pc:sldChg chg="del">
        <pc:chgData name="Ian" userId="d6603c99-5c95-4d2b-ba76-fe87db2f29c6" providerId="ADAL" clId="{FE81021E-8290-4BCC-8BA6-33A9D9172982}" dt="2021-03-13T17:21:09.864" v="87" actId="47"/>
        <pc:sldMkLst>
          <pc:docMk/>
          <pc:sldMk cId="1526948536" sldId="288"/>
        </pc:sldMkLst>
      </pc:sldChg>
      <pc:sldChg chg="del">
        <pc:chgData name="Ian" userId="d6603c99-5c95-4d2b-ba76-fe87db2f29c6" providerId="ADAL" clId="{FE81021E-8290-4BCC-8BA6-33A9D9172982}" dt="2021-03-13T17:21:09.864" v="87" actId="47"/>
        <pc:sldMkLst>
          <pc:docMk/>
          <pc:sldMk cId="2764470482" sldId="289"/>
        </pc:sldMkLst>
      </pc:sldChg>
      <pc:sldChg chg="del">
        <pc:chgData name="Ian" userId="d6603c99-5c95-4d2b-ba76-fe87db2f29c6" providerId="ADAL" clId="{FE81021E-8290-4BCC-8BA6-33A9D9172982}" dt="2021-03-13T17:21:09.864" v="87" actId="47"/>
        <pc:sldMkLst>
          <pc:docMk/>
          <pc:sldMk cId="2674500341" sldId="290"/>
        </pc:sldMkLst>
      </pc:sldChg>
      <pc:sldChg chg="del">
        <pc:chgData name="Ian" userId="d6603c99-5c95-4d2b-ba76-fe87db2f29c6" providerId="ADAL" clId="{FE81021E-8290-4BCC-8BA6-33A9D9172982}" dt="2021-03-13T17:21:09.864" v="87" actId="47"/>
        <pc:sldMkLst>
          <pc:docMk/>
          <pc:sldMk cId="275304810" sldId="291"/>
        </pc:sldMkLst>
      </pc:sldChg>
      <pc:sldChg chg="del">
        <pc:chgData name="Ian" userId="d6603c99-5c95-4d2b-ba76-fe87db2f29c6" providerId="ADAL" clId="{FE81021E-8290-4BCC-8BA6-33A9D9172982}" dt="2021-03-13T17:21:09.864" v="87" actId="47"/>
        <pc:sldMkLst>
          <pc:docMk/>
          <pc:sldMk cId="1148512277" sldId="292"/>
        </pc:sldMkLst>
      </pc:sldChg>
      <pc:sldChg chg="del">
        <pc:chgData name="Ian" userId="d6603c99-5c95-4d2b-ba76-fe87db2f29c6" providerId="ADAL" clId="{FE81021E-8290-4BCC-8BA6-33A9D9172982}" dt="2021-03-13T17:21:09.864" v="87" actId="47"/>
        <pc:sldMkLst>
          <pc:docMk/>
          <pc:sldMk cId="418034124" sldId="293"/>
        </pc:sldMkLst>
      </pc:sldChg>
      <pc:sldChg chg="del">
        <pc:chgData name="Ian" userId="d6603c99-5c95-4d2b-ba76-fe87db2f29c6" providerId="ADAL" clId="{FE81021E-8290-4BCC-8BA6-33A9D9172982}" dt="2021-03-13T17:21:09.864" v="87" actId="47"/>
        <pc:sldMkLst>
          <pc:docMk/>
          <pc:sldMk cId="3463273730" sldId="294"/>
        </pc:sldMkLst>
      </pc:sldChg>
      <pc:sldChg chg="del">
        <pc:chgData name="Ian" userId="d6603c99-5c95-4d2b-ba76-fe87db2f29c6" providerId="ADAL" clId="{FE81021E-8290-4BCC-8BA6-33A9D9172982}" dt="2021-03-13T17:21:09.864" v="87" actId="47"/>
        <pc:sldMkLst>
          <pc:docMk/>
          <pc:sldMk cId="283307172" sldId="295"/>
        </pc:sldMkLst>
      </pc:sldChg>
      <pc:sldChg chg="del">
        <pc:chgData name="Ian" userId="d6603c99-5c95-4d2b-ba76-fe87db2f29c6" providerId="ADAL" clId="{FE81021E-8290-4BCC-8BA6-33A9D9172982}" dt="2021-03-13T17:21:09.864" v="87" actId="47"/>
        <pc:sldMkLst>
          <pc:docMk/>
          <pc:sldMk cId="2616320062" sldId="296"/>
        </pc:sldMkLst>
      </pc:sldChg>
      <pc:sldChg chg="del">
        <pc:chgData name="Ian" userId="d6603c99-5c95-4d2b-ba76-fe87db2f29c6" providerId="ADAL" clId="{FE81021E-8290-4BCC-8BA6-33A9D9172982}" dt="2021-03-13T17:21:09.864" v="87" actId="47"/>
        <pc:sldMkLst>
          <pc:docMk/>
          <pc:sldMk cId="284072786" sldId="297"/>
        </pc:sldMkLst>
      </pc:sldChg>
      <pc:sldChg chg="del">
        <pc:chgData name="Ian" userId="d6603c99-5c95-4d2b-ba76-fe87db2f29c6" providerId="ADAL" clId="{FE81021E-8290-4BCC-8BA6-33A9D9172982}" dt="2021-03-13T17:21:09.864" v="87" actId="47"/>
        <pc:sldMkLst>
          <pc:docMk/>
          <pc:sldMk cId="3831105056" sldId="298"/>
        </pc:sldMkLst>
      </pc:sldChg>
      <pc:sldChg chg="del">
        <pc:chgData name="Ian" userId="d6603c99-5c95-4d2b-ba76-fe87db2f29c6" providerId="ADAL" clId="{FE81021E-8290-4BCC-8BA6-33A9D9172982}" dt="2021-03-13T17:21:09.864" v="87" actId="47"/>
        <pc:sldMkLst>
          <pc:docMk/>
          <pc:sldMk cId="952460887" sldId="299"/>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8T23:30:48.673" v="2475"/>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modTransition">
        <pc:chgData name="Ian Nabney" userId="d6603c99-5c95-4d2b-ba76-fe87db2f29c6" providerId="ADAL" clId="{1F0473C7-4658-4108-A080-B1BD93DF9B70}" dt="2021-02-28T23:30:48.673" v="2475"/>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modTransition">
        <pc:chgData name="Ian Nabney" userId="d6603c99-5c95-4d2b-ba76-fe87db2f29c6" providerId="ADAL" clId="{1F0473C7-4658-4108-A080-B1BD93DF9B70}" dt="2021-02-28T23:30:48.673" v="2475"/>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modTransition">
        <pc:chgData name="Ian Nabney" userId="d6603c99-5c95-4d2b-ba76-fe87db2f29c6" providerId="ADAL" clId="{1F0473C7-4658-4108-A080-B1BD93DF9B70}" dt="2021-02-28T23:30:48.673" v="2475"/>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modTransition">
        <pc:chgData name="Ian Nabney" userId="d6603c99-5c95-4d2b-ba76-fe87db2f29c6" providerId="ADAL" clId="{1F0473C7-4658-4108-A080-B1BD93DF9B70}" dt="2021-02-28T23:30:48.673" v="2475"/>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modTransition">
        <pc:chgData name="Ian Nabney" userId="d6603c99-5c95-4d2b-ba76-fe87db2f29c6" providerId="ADAL" clId="{1F0473C7-4658-4108-A080-B1BD93DF9B70}" dt="2021-02-28T23:30:48.673" v="2475"/>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modTransition">
        <pc:chgData name="Ian Nabney" userId="d6603c99-5c95-4d2b-ba76-fe87db2f29c6" providerId="ADAL" clId="{1F0473C7-4658-4108-A080-B1BD93DF9B70}" dt="2021-02-28T23:30:48.673" v="2475"/>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modTransition">
        <pc:chgData name="Ian Nabney" userId="d6603c99-5c95-4d2b-ba76-fe87db2f29c6" providerId="ADAL" clId="{1F0473C7-4658-4108-A080-B1BD93DF9B70}" dt="2021-02-28T23:30:48.673" v="247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modTransition">
        <pc:chgData name="Ian Nabney" userId="d6603c99-5c95-4d2b-ba76-fe87db2f29c6" providerId="ADAL" clId="{1F0473C7-4658-4108-A080-B1BD93DF9B70}" dt="2021-02-28T23:30:48.673" v="247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modTransition">
        <pc:chgData name="Ian Nabney" userId="d6603c99-5c95-4d2b-ba76-fe87db2f29c6" providerId="ADAL" clId="{1F0473C7-4658-4108-A080-B1BD93DF9B70}" dt="2021-02-28T23:30:48.673" v="2475"/>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modTransition">
        <pc:chgData name="Ian Nabney" userId="d6603c99-5c95-4d2b-ba76-fe87db2f29c6" providerId="ADAL" clId="{1F0473C7-4658-4108-A080-B1BD93DF9B70}" dt="2021-02-28T23:30:48.673" v="2475"/>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modTransition">
        <pc:chgData name="Ian Nabney" userId="d6603c99-5c95-4d2b-ba76-fe87db2f29c6" providerId="ADAL" clId="{1F0473C7-4658-4108-A080-B1BD93DF9B70}" dt="2021-02-28T23:30:48.673" v="2475"/>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modTransition">
        <pc:chgData name="Ian Nabney" userId="d6603c99-5c95-4d2b-ba76-fe87db2f29c6" providerId="ADAL" clId="{1F0473C7-4658-4108-A080-B1BD93DF9B70}" dt="2021-02-28T23:30:48.673" v="2475"/>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modTransition">
        <pc:chgData name="Ian Nabney" userId="d6603c99-5c95-4d2b-ba76-fe87db2f29c6" providerId="ADAL" clId="{1F0473C7-4658-4108-A080-B1BD93DF9B70}" dt="2021-02-28T23:30:48.673" v="2475"/>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modTransition">
        <pc:chgData name="Ian Nabney" userId="d6603c99-5c95-4d2b-ba76-fe87db2f29c6" providerId="ADAL" clId="{1F0473C7-4658-4108-A080-B1BD93DF9B70}" dt="2021-02-28T23:30:48.673" v="2475"/>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modTransition">
        <pc:chgData name="Ian Nabney" userId="d6603c99-5c95-4d2b-ba76-fe87db2f29c6" providerId="ADAL" clId="{1F0473C7-4658-4108-A080-B1BD93DF9B70}" dt="2021-02-28T23:30:48.673" v="2475"/>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modTransition">
        <pc:chgData name="Ian Nabney" userId="d6603c99-5c95-4d2b-ba76-fe87db2f29c6" providerId="ADAL" clId="{1F0473C7-4658-4108-A080-B1BD93DF9B70}" dt="2021-02-28T23:30:48.673" v="247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modTransition">
        <pc:chgData name="Ian Nabney" userId="d6603c99-5c95-4d2b-ba76-fe87db2f29c6" providerId="ADAL" clId="{1F0473C7-4658-4108-A080-B1BD93DF9B70}" dt="2021-02-28T23:30:48.673" v="2475"/>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modTransition">
        <pc:chgData name="Ian Nabney" userId="d6603c99-5c95-4d2b-ba76-fe87db2f29c6" providerId="ADAL" clId="{1F0473C7-4658-4108-A080-B1BD93DF9B70}" dt="2021-02-28T23:30:48.673" v="2475"/>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modTransition">
        <pc:chgData name="Ian Nabney" userId="d6603c99-5c95-4d2b-ba76-fe87db2f29c6" providerId="ADAL" clId="{1F0473C7-4658-4108-A080-B1BD93DF9B70}" dt="2021-02-28T23:30:48.673" v="2475"/>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modTransition">
        <pc:chgData name="Ian Nabney" userId="d6603c99-5c95-4d2b-ba76-fe87db2f29c6" providerId="ADAL" clId="{1F0473C7-4658-4108-A080-B1BD93DF9B70}" dt="2021-02-28T23:30:48.673" v="2475"/>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modTransition">
        <pc:chgData name="Ian Nabney" userId="d6603c99-5c95-4d2b-ba76-fe87db2f29c6" providerId="ADAL" clId="{1F0473C7-4658-4108-A080-B1BD93DF9B70}" dt="2021-02-28T23:30:48.673" v="2475"/>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modTransition">
        <pc:chgData name="Ian Nabney" userId="d6603c99-5c95-4d2b-ba76-fe87db2f29c6" providerId="ADAL" clId="{1F0473C7-4658-4108-A080-B1BD93DF9B70}" dt="2021-02-28T23:30:48.673" v="2475"/>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AA49DC69-BE24-453F-9FB2-64B7378C6AF2}"/>
    <pc:docChg chg="undo custSel addSld delSld modSld sldOrd">
      <pc:chgData name="Ian Nabney" userId="d6603c99-5c95-4d2b-ba76-fe87db2f29c6" providerId="ADAL" clId="{AA49DC69-BE24-453F-9FB2-64B7378C6AF2}" dt="2022-02-20T14:20:47.326" v="1080" actId="14100"/>
      <pc:docMkLst>
        <pc:docMk/>
      </pc:docMkLst>
      <pc:sldChg chg="modSp mod">
        <pc:chgData name="Ian Nabney" userId="d6603c99-5c95-4d2b-ba76-fe87db2f29c6" providerId="ADAL" clId="{AA49DC69-BE24-453F-9FB2-64B7378C6AF2}" dt="2022-02-20T12:14:40.859" v="35" actId="20577"/>
        <pc:sldMkLst>
          <pc:docMk/>
          <pc:sldMk cId="0" sldId="256"/>
        </pc:sldMkLst>
        <pc:spChg chg="mod">
          <ac:chgData name="Ian Nabney" userId="d6603c99-5c95-4d2b-ba76-fe87db2f29c6" providerId="ADAL" clId="{AA49DC69-BE24-453F-9FB2-64B7378C6AF2}" dt="2022-02-20T12:14:40.859" v="35" actId="20577"/>
          <ac:spMkLst>
            <pc:docMk/>
            <pc:sldMk cId="0" sldId="256"/>
            <ac:spMk id="30722" creationId="{1EFC9091-8354-444B-BB79-2B3E0582CEE3}"/>
          </ac:spMkLst>
        </pc:spChg>
      </pc:sldChg>
      <pc:sldChg chg="modSp mod">
        <pc:chgData name="Ian Nabney" userId="d6603c99-5c95-4d2b-ba76-fe87db2f29c6" providerId="ADAL" clId="{AA49DC69-BE24-453F-9FB2-64B7378C6AF2}" dt="2022-02-20T12:20:42.902" v="166" actId="20577"/>
        <pc:sldMkLst>
          <pc:docMk/>
          <pc:sldMk cId="0" sldId="276"/>
        </pc:sldMkLst>
        <pc:spChg chg="mod">
          <ac:chgData name="Ian Nabney" userId="d6603c99-5c95-4d2b-ba76-fe87db2f29c6" providerId="ADAL" clId="{AA49DC69-BE24-453F-9FB2-64B7378C6AF2}" dt="2022-02-20T12:20:42.902" v="166" actId="20577"/>
          <ac:spMkLst>
            <pc:docMk/>
            <pc:sldMk cId="0" sldId="276"/>
            <ac:spMk id="32771" creationId="{8674BF37-E827-4547-8249-5CE423AC6A24}"/>
          </ac:spMkLst>
        </pc:spChg>
      </pc:sldChg>
      <pc:sldChg chg="modSp add mod">
        <pc:chgData name="Ian Nabney" userId="d6603c99-5c95-4d2b-ba76-fe87db2f29c6" providerId="ADAL" clId="{AA49DC69-BE24-453F-9FB2-64B7378C6AF2}" dt="2022-02-20T12:22:45.593" v="314" actId="6549"/>
        <pc:sldMkLst>
          <pc:docMk/>
          <pc:sldMk cId="219172678" sldId="277"/>
        </pc:sldMkLst>
        <pc:spChg chg="mod">
          <ac:chgData name="Ian Nabney" userId="d6603c99-5c95-4d2b-ba76-fe87db2f29c6" providerId="ADAL" clId="{AA49DC69-BE24-453F-9FB2-64B7378C6AF2}" dt="2022-02-20T12:21:15.552" v="177" actId="20577"/>
          <ac:spMkLst>
            <pc:docMk/>
            <pc:sldMk cId="219172678" sldId="277"/>
            <ac:spMk id="32770" creationId="{73F05125-44B8-4492-8B46-7CAAC973D0F7}"/>
          </ac:spMkLst>
        </pc:spChg>
        <pc:spChg chg="mod">
          <ac:chgData name="Ian Nabney" userId="d6603c99-5c95-4d2b-ba76-fe87db2f29c6" providerId="ADAL" clId="{AA49DC69-BE24-453F-9FB2-64B7378C6AF2}" dt="2022-02-20T12:22:45.593" v="314" actId="6549"/>
          <ac:spMkLst>
            <pc:docMk/>
            <pc:sldMk cId="219172678" sldId="277"/>
            <ac:spMk id="32771" creationId="{8674BF37-E827-4547-8249-5CE423AC6A24}"/>
          </ac:spMkLst>
        </pc:spChg>
      </pc:sldChg>
      <pc:sldChg chg="del">
        <pc:chgData name="Ian Nabney" userId="d6603c99-5c95-4d2b-ba76-fe87db2f29c6" providerId="ADAL" clId="{AA49DC69-BE24-453F-9FB2-64B7378C6AF2}" dt="2022-02-20T12:20:37.938" v="165" actId="47"/>
        <pc:sldMkLst>
          <pc:docMk/>
          <pc:sldMk cId="2289516089" sldId="277"/>
        </pc:sldMkLst>
      </pc:sldChg>
      <pc:sldChg chg="del">
        <pc:chgData name="Ian Nabney" userId="d6603c99-5c95-4d2b-ba76-fe87db2f29c6" providerId="ADAL" clId="{AA49DC69-BE24-453F-9FB2-64B7378C6AF2}" dt="2022-02-20T12:20:37.938" v="165" actId="47"/>
        <pc:sldMkLst>
          <pc:docMk/>
          <pc:sldMk cId="775693837" sldId="278"/>
        </pc:sldMkLst>
      </pc:sldChg>
      <pc:sldChg chg="new del">
        <pc:chgData name="Ian Nabney" userId="d6603c99-5c95-4d2b-ba76-fe87db2f29c6" providerId="ADAL" clId="{AA49DC69-BE24-453F-9FB2-64B7378C6AF2}" dt="2022-02-20T12:23:34.362" v="316" actId="2696"/>
        <pc:sldMkLst>
          <pc:docMk/>
          <pc:sldMk cId="1765575909" sldId="278"/>
        </pc:sldMkLst>
      </pc:sldChg>
      <pc:sldChg chg="modSp add mod">
        <pc:chgData name="Ian Nabney" userId="d6603c99-5c95-4d2b-ba76-fe87db2f29c6" providerId="ADAL" clId="{AA49DC69-BE24-453F-9FB2-64B7378C6AF2}" dt="2022-02-20T12:25:32.668" v="380" actId="21"/>
        <pc:sldMkLst>
          <pc:docMk/>
          <pc:sldMk cId="2931743933" sldId="278"/>
        </pc:sldMkLst>
        <pc:spChg chg="mod">
          <ac:chgData name="Ian Nabney" userId="d6603c99-5c95-4d2b-ba76-fe87db2f29c6" providerId="ADAL" clId="{AA49DC69-BE24-453F-9FB2-64B7378C6AF2}" dt="2022-02-20T12:24:09.862" v="326" actId="20577"/>
          <ac:spMkLst>
            <pc:docMk/>
            <pc:sldMk cId="2931743933" sldId="278"/>
            <ac:spMk id="32770" creationId="{73F05125-44B8-4492-8B46-7CAAC973D0F7}"/>
          </ac:spMkLst>
        </pc:spChg>
        <pc:spChg chg="mod">
          <ac:chgData name="Ian Nabney" userId="d6603c99-5c95-4d2b-ba76-fe87db2f29c6" providerId="ADAL" clId="{AA49DC69-BE24-453F-9FB2-64B7378C6AF2}" dt="2022-02-20T12:25:32.668" v="380" actId="21"/>
          <ac:spMkLst>
            <pc:docMk/>
            <pc:sldMk cId="2931743933" sldId="278"/>
            <ac:spMk id="32771" creationId="{8674BF37-E827-4547-8249-5CE423AC6A24}"/>
          </ac:spMkLst>
        </pc:spChg>
      </pc:sldChg>
      <pc:sldChg chg="modSp add mod">
        <pc:chgData name="Ian Nabney" userId="d6603c99-5c95-4d2b-ba76-fe87db2f29c6" providerId="ADAL" clId="{AA49DC69-BE24-453F-9FB2-64B7378C6AF2}" dt="2022-02-20T12:26:38.678" v="405" actId="21"/>
        <pc:sldMkLst>
          <pc:docMk/>
          <pc:sldMk cId="1009736414" sldId="279"/>
        </pc:sldMkLst>
        <pc:spChg chg="mod">
          <ac:chgData name="Ian Nabney" userId="d6603c99-5c95-4d2b-ba76-fe87db2f29c6" providerId="ADAL" clId="{AA49DC69-BE24-453F-9FB2-64B7378C6AF2}" dt="2022-02-20T12:25:53.529" v="384" actId="20577"/>
          <ac:spMkLst>
            <pc:docMk/>
            <pc:sldMk cId="1009736414" sldId="279"/>
            <ac:spMk id="32770" creationId="{73F05125-44B8-4492-8B46-7CAAC973D0F7}"/>
          </ac:spMkLst>
        </pc:spChg>
        <pc:spChg chg="mod">
          <ac:chgData name="Ian Nabney" userId="d6603c99-5c95-4d2b-ba76-fe87db2f29c6" providerId="ADAL" clId="{AA49DC69-BE24-453F-9FB2-64B7378C6AF2}" dt="2022-02-20T12:26:38.678" v="405" actId="21"/>
          <ac:spMkLst>
            <pc:docMk/>
            <pc:sldMk cId="1009736414" sldId="279"/>
            <ac:spMk id="32771" creationId="{8674BF37-E827-4547-8249-5CE423AC6A24}"/>
          </ac:spMkLst>
        </pc:spChg>
      </pc:sldChg>
      <pc:sldChg chg="del">
        <pc:chgData name="Ian Nabney" userId="d6603c99-5c95-4d2b-ba76-fe87db2f29c6" providerId="ADAL" clId="{AA49DC69-BE24-453F-9FB2-64B7378C6AF2}" dt="2022-02-20T12:20:37.938" v="165" actId="47"/>
        <pc:sldMkLst>
          <pc:docMk/>
          <pc:sldMk cId="2072781651" sldId="279"/>
        </pc:sldMkLst>
      </pc:sldChg>
      <pc:sldChg chg="modSp add mod">
        <pc:chgData name="Ian Nabney" userId="d6603c99-5c95-4d2b-ba76-fe87db2f29c6" providerId="ADAL" clId="{AA49DC69-BE24-453F-9FB2-64B7378C6AF2}" dt="2022-02-20T12:48:14.312" v="519" actId="20577"/>
        <pc:sldMkLst>
          <pc:docMk/>
          <pc:sldMk cId="2746256397" sldId="280"/>
        </pc:sldMkLst>
        <pc:spChg chg="mod">
          <ac:chgData name="Ian Nabney" userId="d6603c99-5c95-4d2b-ba76-fe87db2f29c6" providerId="ADAL" clId="{AA49DC69-BE24-453F-9FB2-64B7378C6AF2}" dt="2022-02-20T12:33:22.382" v="434" actId="20577"/>
          <ac:spMkLst>
            <pc:docMk/>
            <pc:sldMk cId="2746256397" sldId="280"/>
            <ac:spMk id="32770" creationId="{73F05125-44B8-4492-8B46-7CAAC973D0F7}"/>
          </ac:spMkLst>
        </pc:spChg>
        <pc:spChg chg="mod">
          <ac:chgData name="Ian Nabney" userId="d6603c99-5c95-4d2b-ba76-fe87db2f29c6" providerId="ADAL" clId="{AA49DC69-BE24-453F-9FB2-64B7378C6AF2}" dt="2022-02-20T12:48:14.312" v="519" actId="20577"/>
          <ac:spMkLst>
            <pc:docMk/>
            <pc:sldMk cId="2746256397" sldId="280"/>
            <ac:spMk id="32771" creationId="{8674BF37-E827-4547-8249-5CE423AC6A24}"/>
          </ac:spMkLst>
        </pc:spChg>
      </pc:sldChg>
      <pc:sldChg chg="del">
        <pc:chgData name="Ian Nabney" userId="d6603c99-5c95-4d2b-ba76-fe87db2f29c6" providerId="ADAL" clId="{AA49DC69-BE24-453F-9FB2-64B7378C6AF2}" dt="2022-02-20T12:20:37.938" v="165" actId="47"/>
        <pc:sldMkLst>
          <pc:docMk/>
          <pc:sldMk cId="4244405981" sldId="280"/>
        </pc:sldMkLst>
      </pc:sldChg>
      <pc:sldChg chg="addSp delSp modSp add mod">
        <pc:chgData name="Ian Nabney" userId="d6603c99-5c95-4d2b-ba76-fe87db2f29c6" providerId="ADAL" clId="{AA49DC69-BE24-453F-9FB2-64B7378C6AF2}" dt="2022-02-20T12:44:32.782" v="474" actId="21"/>
        <pc:sldMkLst>
          <pc:docMk/>
          <pc:sldMk cId="1780916718" sldId="281"/>
        </pc:sldMkLst>
        <pc:spChg chg="del mod">
          <ac:chgData name="Ian Nabney" userId="d6603c99-5c95-4d2b-ba76-fe87db2f29c6" providerId="ADAL" clId="{AA49DC69-BE24-453F-9FB2-64B7378C6AF2}" dt="2022-02-20T12:44:32.782" v="474" actId="21"/>
          <ac:spMkLst>
            <pc:docMk/>
            <pc:sldMk cId="1780916718" sldId="281"/>
            <ac:spMk id="32771" creationId="{8674BF37-E827-4547-8249-5CE423AC6A24}"/>
          </ac:spMkLst>
        </pc:spChg>
        <pc:picChg chg="add mod">
          <ac:chgData name="Ian Nabney" userId="d6603c99-5c95-4d2b-ba76-fe87db2f29c6" providerId="ADAL" clId="{AA49DC69-BE24-453F-9FB2-64B7378C6AF2}" dt="2022-02-20T12:44:19.832" v="473" actId="14100"/>
          <ac:picMkLst>
            <pc:docMk/>
            <pc:sldMk cId="1780916718" sldId="281"/>
            <ac:picMk id="3" creationId="{BBA145C6-7F63-4B1F-AABF-21AA1192582A}"/>
          </ac:picMkLst>
        </pc:picChg>
      </pc:sldChg>
      <pc:sldChg chg="del">
        <pc:chgData name="Ian Nabney" userId="d6603c99-5c95-4d2b-ba76-fe87db2f29c6" providerId="ADAL" clId="{AA49DC69-BE24-453F-9FB2-64B7378C6AF2}" dt="2022-02-20T12:20:37.938" v="165" actId="47"/>
        <pc:sldMkLst>
          <pc:docMk/>
          <pc:sldMk cId="2160717094" sldId="281"/>
        </pc:sldMkLst>
      </pc:sldChg>
      <pc:sldChg chg="modSp add mod ord">
        <pc:chgData name="Ian Nabney" userId="d6603c99-5c95-4d2b-ba76-fe87db2f29c6" providerId="ADAL" clId="{AA49DC69-BE24-453F-9FB2-64B7378C6AF2}" dt="2022-02-20T12:50:05.812" v="680" actId="207"/>
        <pc:sldMkLst>
          <pc:docMk/>
          <pc:sldMk cId="2497235720" sldId="282"/>
        </pc:sldMkLst>
        <pc:spChg chg="mod">
          <ac:chgData name="Ian Nabney" userId="d6603c99-5c95-4d2b-ba76-fe87db2f29c6" providerId="ADAL" clId="{AA49DC69-BE24-453F-9FB2-64B7378C6AF2}" dt="2022-02-20T12:50:05.812" v="680" actId="207"/>
          <ac:spMkLst>
            <pc:docMk/>
            <pc:sldMk cId="2497235720" sldId="282"/>
            <ac:spMk id="32771" creationId="{8674BF37-E827-4547-8249-5CE423AC6A24}"/>
          </ac:spMkLst>
        </pc:spChg>
      </pc:sldChg>
      <pc:sldChg chg="del">
        <pc:chgData name="Ian Nabney" userId="d6603c99-5c95-4d2b-ba76-fe87db2f29c6" providerId="ADAL" clId="{AA49DC69-BE24-453F-9FB2-64B7378C6AF2}" dt="2022-02-20T12:20:37.938" v="165" actId="47"/>
        <pc:sldMkLst>
          <pc:docMk/>
          <pc:sldMk cId="3794935989" sldId="282"/>
        </pc:sldMkLst>
      </pc:sldChg>
      <pc:sldChg chg="addSp delSp modSp add mod">
        <pc:chgData name="Ian Nabney" userId="d6603c99-5c95-4d2b-ba76-fe87db2f29c6" providerId="ADAL" clId="{AA49DC69-BE24-453F-9FB2-64B7378C6AF2}" dt="2022-02-20T13:48:01.886" v="706" actId="20577"/>
        <pc:sldMkLst>
          <pc:docMk/>
          <pc:sldMk cId="539435092" sldId="283"/>
        </pc:sldMkLst>
        <pc:spChg chg="add mod">
          <ac:chgData name="Ian Nabney" userId="d6603c99-5c95-4d2b-ba76-fe87db2f29c6" providerId="ADAL" clId="{AA49DC69-BE24-453F-9FB2-64B7378C6AF2}" dt="2022-02-20T13:48:01.886" v="706" actId="20577"/>
          <ac:spMkLst>
            <pc:docMk/>
            <pc:sldMk cId="539435092" sldId="283"/>
            <ac:spMk id="4" creationId="{5D8949E6-FEBD-4B94-9CDD-F2FC6884F492}"/>
          </ac:spMkLst>
        </pc:spChg>
        <pc:spChg chg="del mod">
          <ac:chgData name="Ian Nabney" userId="d6603c99-5c95-4d2b-ba76-fe87db2f29c6" providerId="ADAL" clId="{AA49DC69-BE24-453F-9FB2-64B7378C6AF2}" dt="2022-02-20T12:50:39.932" v="683" actId="22"/>
          <ac:spMkLst>
            <pc:docMk/>
            <pc:sldMk cId="539435092" sldId="283"/>
            <ac:spMk id="32771" creationId="{8674BF37-E827-4547-8249-5CE423AC6A24}"/>
          </ac:spMkLst>
        </pc:spChg>
        <pc:picChg chg="add mod ord">
          <ac:chgData name="Ian Nabney" userId="d6603c99-5c95-4d2b-ba76-fe87db2f29c6" providerId="ADAL" clId="{AA49DC69-BE24-453F-9FB2-64B7378C6AF2}" dt="2022-02-20T12:50:51.942" v="686" actId="1076"/>
          <ac:picMkLst>
            <pc:docMk/>
            <pc:sldMk cId="539435092" sldId="283"/>
            <ac:picMk id="3" creationId="{9759E37C-8C1C-4B39-9657-E27FFD1AB66B}"/>
          </ac:picMkLst>
        </pc:picChg>
      </pc:sldChg>
      <pc:sldChg chg="del">
        <pc:chgData name="Ian Nabney" userId="d6603c99-5c95-4d2b-ba76-fe87db2f29c6" providerId="ADAL" clId="{AA49DC69-BE24-453F-9FB2-64B7378C6AF2}" dt="2022-02-20T12:20:37.938" v="165" actId="47"/>
        <pc:sldMkLst>
          <pc:docMk/>
          <pc:sldMk cId="2427506168" sldId="283"/>
        </pc:sldMkLst>
      </pc:sldChg>
      <pc:sldChg chg="addSp delSp modSp add mod">
        <pc:chgData name="Ian Nabney" userId="d6603c99-5c95-4d2b-ba76-fe87db2f29c6" providerId="ADAL" clId="{AA49DC69-BE24-453F-9FB2-64B7378C6AF2}" dt="2022-02-20T13:48:14.350" v="709" actId="14100"/>
        <pc:sldMkLst>
          <pc:docMk/>
          <pc:sldMk cId="169533268" sldId="284"/>
        </pc:sldMkLst>
        <pc:spChg chg="del mod">
          <ac:chgData name="Ian Nabney" userId="d6603c99-5c95-4d2b-ba76-fe87db2f29c6" providerId="ADAL" clId="{AA49DC69-BE24-453F-9FB2-64B7378C6AF2}" dt="2022-02-20T13:47:59.169" v="705"/>
          <ac:spMkLst>
            <pc:docMk/>
            <pc:sldMk cId="169533268" sldId="284"/>
            <ac:spMk id="4" creationId="{5D8949E6-FEBD-4B94-9CDD-F2FC6884F492}"/>
          </ac:spMkLst>
        </pc:spChg>
        <pc:spChg chg="add del mod">
          <ac:chgData name="Ian Nabney" userId="d6603c99-5c95-4d2b-ba76-fe87db2f29c6" providerId="ADAL" clId="{AA49DC69-BE24-453F-9FB2-64B7378C6AF2}" dt="2022-02-20T13:47:50.215" v="701" actId="21"/>
          <ac:spMkLst>
            <pc:docMk/>
            <pc:sldMk cId="169533268" sldId="284"/>
            <ac:spMk id="6" creationId="{0C8EB13E-30D6-458A-876C-9A1ECB6B4479}"/>
          </ac:spMkLst>
        </pc:spChg>
        <pc:picChg chg="del">
          <ac:chgData name="Ian Nabney" userId="d6603c99-5c95-4d2b-ba76-fe87db2f29c6" providerId="ADAL" clId="{AA49DC69-BE24-453F-9FB2-64B7378C6AF2}" dt="2022-02-20T13:47:33.568" v="698" actId="21"/>
          <ac:picMkLst>
            <pc:docMk/>
            <pc:sldMk cId="169533268" sldId="284"/>
            <ac:picMk id="3" creationId="{9759E37C-8C1C-4B39-9657-E27FFD1AB66B}"/>
          </ac:picMkLst>
        </pc:picChg>
        <pc:picChg chg="add mod">
          <ac:chgData name="Ian Nabney" userId="d6603c99-5c95-4d2b-ba76-fe87db2f29c6" providerId="ADAL" clId="{AA49DC69-BE24-453F-9FB2-64B7378C6AF2}" dt="2022-02-20T13:48:14.350" v="709" actId="14100"/>
          <ac:picMkLst>
            <pc:docMk/>
            <pc:sldMk cId="169533268" sldId="284"/>
            <ac:picMk id="5" creationId="{D1BC788E-056B-48C8-A518-F080BC2CBC10}"/>
          </ac:picMkLst>
        </pc:picChg>
      </pc:sldChg>
      <pc:sldChg chg="del">
        <pc:chgData name="Ian Nabney" userId="d6603c99-5c95-4d2b-ba76-fe87db2f29c6" providerId="ADAL" clId="{AA49DC69-BE24-453F-9FB2-64B7378C6AF2}" dt="2022-02-20T12:20:37.938" v="165" actId="47"/>
        <pc:sldMkLst>
          <pc:docMk/>
          <pc:sldMk cId="2148898895" sldId="284"/>
        </pc:sldMkLst>
      </pc:sldChg>
      <pc:sldChg chg="del">
        <pc:chgData name="Ian Nabney" userId="d6603c99-5c95-4d2b-ba76-fe87db2f29c6" providerId="ADAL" clId="{AA49DC69-BE24-453F-9FB2-64B7378C6AF2}" dt="2022-02-20T12:20:37.938" v="165" actId="47"/>
        <pc:sldMkLst>
          <pc:docMk/>
          <pc:sldMk cId="430114935" sldId="285"/>
        </pc:sldMkLst>
      </pc:sldChg>
      <pc:sldChg chg="addSp delSp modSp add mod">
        <pc:chgData name="Ian Nabney" userId="d6603c99-5c95-4d2b-ba76-fe87db2f29c6" providerId="ADAL" clId="{AA49DC69-BE24-453F-9FB2-64B7378C6AF2}" dt="2022-02-20T13:51:41.186" v="751" actId="6549"/>
        <pc:sldMkLst>
          <pc:docMk/>
          <pc:sldMk cId="4268813682" sldId="285"/>
        </pc:sldMkLst>
        <pc:spChg chg="add mod">
          <ac:chgData name="Ian Nabney" userId="d6603c99-5c95-4d2b-ba76-fe87db2f29c6" providerId="ADAL" clId="{AA49DC69-BE24-453F-9FB2-64B7378C6AF2}" dt="2022-02-20T13:51:41.186" v="751" actId="6549"/>
          <ac:spMkLst>
            <pc:docMk/>
            <pc:sldMk cId="4268813682" sldId="285"/>
            <ac:spMk id="2" creationId="{1D6A7D17-BE63-4F51-9EDB-6D10753C9D2C}"/>
          </ac:spMkLst>
        </pc:spChg>
        <pc:spChg chg="mod">
          <ac:chgData name="Ian Nabney" userId="d6603c99-5c95-4d2b-ba76-fe87db2f29c6" providerId="ADAL" clId="{AA49DC69-BE24-453F-9FB2-64B7378C6AF2}" dt="2022-02-20T13:49:42" v="718" actId="20577"/>
          <ac:spMkLst>
            <pc:docMk/>
            <pc:sldMk cId="4268813682" sldId="285"/>
            <ac:spMk id="32770" creationId="{73F05125-44B8-4492-8B46-7CAAC973D0F7}"/>
          </ac:spMkLst>
        </pc:spChg>
        <pc:picChg chg="del">
          <ac:chgData name="Ian Nabney" userId="d6603c99-5c95-4d2b-ba76-fe87db2f29c6" providerId="ADAL" clId="{AA49DC69-BE24-453F-9FB2-64B7378C6AF2}" dt="2022-02-20T13:49:49.008" v="719" actId="21"/>
          <ac:picMkLst>
            <pc:docMk/>
            <pc:sldMk cId="4268813682" sldId="285"/>
            <ac:picMk id="5" creationId="{D1BC788E-056B-48C8-A518-F080BC2CBC10}"/>
          </ac:picMkLst>
        </pc:picChg>
      </pc:sldChg>
      <pc:sldChg chg="del">
        <pc:chgData name="Ian Nabney" userId="d6603c99-5c95-4d2b-ba76-fe87db2f29c6" providerId="ADAL" clId="{AA49DC69-BE24-453F-9FB2-64B7378C6AF2}" dt="2022-02-20T12:20:37.938" v="165" actId="47"/>
        <pc:sldMkLst>
          <pc:docMk/>
          <pc:sldMk cId="368672547" sldId="286"/>
        </pc:sldMkLst>
      </pc:sldChg>
      <pc:sldChg chg="addSp delSp modSp add mod">
        <pc:chgData name="Ian Nabney" userId="d6603c99-5c95-4d2b-ba76-fe87db2f29c6" providerId="ADAL" clId="{AA49DC69-BE24-453F-9FB2-64B7378C6AF2}" dt="2022-02-20T13:55:17.268" v="801" actId="20577"/>
        <pc:sldMkLst>
          <pc:docMk/>
          <pc:sldMk cId="3907031593" sldId="286"/>
        </pc:sldMkLst>
        <pc:spChg chg="del mod">
          <ac:chgData name="Ian Nabney" userId="d6603c99-5c95-4d2b-ba76-fe87db2f29c6" providerId="ADAL" clId="{AA49DC69-BE24-453F-9FB2-64B7378C6AF2}" dt="2022-02-20T13:53:20.909" v="760"/>
          <ac:spMkLst>
            <pc:docMk/>
            <pc:sldMk cId="3907031593" sldId="286"/>
            <ac:spMk id="2" creationId="{1D6A7D17-BE63-4F51-9EDB-6D10753C9D2C}"/>
          </ac:spMkLst>
        </pc:spChg>
        <pc:spChg chg="add mod">
          <ac:chgData name="Ian Nabney" userId="d6603c99-5c95-4d2b-ba76-fe87db2f29c6" providerId="ADAL" clId="{AA49DC69-BE24-453F-9FB2-64B7378C6AF2}" dt="2022-02-20T13:55:17.268" v="801" actId="20577"/>
          <ac:spMkLst>
            <pc:docMk/>
            <pc:sldMk cId="3907031593" sldId="286"/>
            <ac:spMk id="7" creationId="{11E946E6-C6CD-4BB4-9F3A-ED0923E8CF46}"/>
          </ac:spMkLst>
        </pc:spChg>
        <pc:picChg chg="add mod">
          <ac:chgData name="Ian Nabney" userId="d6603c99-5c95-4d2b-ba76-fe87db2f29c6" providerId="ADAL" clId="{AA49DC69-BE24-453F-9FB2-64B7378C6AF2}" dt="2022-02-20T13:53:27.039" v="763" actId="1076"/>
          <ac:picMkLst>
            <pc:docMk/>
            <pc:sldMk cId="3907031593" sldId="286"/>
            <ac:picMk id="4" creationId="{320B082F-9A2B-47CE-84B9-C762FC08780A}"/>
          </ac:picMkLst>
        </pc:picChg>
        <pc:picChg chg="add mod">
          <ac:chgData name="Ian Nabney" userId="d6603c99-5c95-4d2b-ba76-fe87db2f29c6" providerId="ADAL" clId="{AA49DC69-BE24-453F-9FB2-64B7378C6AF2}" dt="2022-02-20T13:53:25.129" v="762" actId="1076"/>
          <ac:picMkLst>
            <pc:docMk/>
            <pc:sldMk cId="3907031593" sldId="286"/>
            <ac:picMk id="6" creationId="{C23A40EB-2B49-404E-B10D-F69386E7161A}"/>
          </ac:picMkLst>
        </pc:picChg>
      </pc:sldChg>
      <pc:sldChg chg="del">
        <pc:chgData name="Ian Nabney" userId="d6603c99-5c95-4d2b-ba76-fe87db2f29c6" providerId="ADAL" clId="{AA49DC69-BE24-453F-9FB2-64B7378C6AF2}" dt="2022-02-20T12:20:37.938" v="165" actId="47"/>
        <pc:sldMkLst>
          <pc:docMk/>
          <pc:sldMk cId="1907984718" sldId="287"/>
        </pc:sldMkLst>
      </pc:sldChg>
      <pc:sldChg chg="addSp delSp modSp add mod">
        <pc:chgData name="Ian Nabney" userId="d6603c99-5c95-4d2b-ba76-fe87db2f29c6" providerId="ADAL" clId="{AA49DC69-BE24-453F-9FB2-64B7378C6AF2}" dt="2022-02-20T13:56:14.271" v="812" actId="14100"/>
        <pc:sldMkLst>
          <pc:docMk/>
          <pc:sldMk cId="2005808755" sldId="287"/>
        </pc:sldMkLst>
        <pc:spChg chg="del mod">
          <ac:chgData name="Ian Nabney" userId="d6603c99-5c95-4d2b-ba76-fe87db2f29c6" providerId="ADAL" clId="{AA49DC69-BE24-453F-9FB2-64B7378C6AF2}" dt="2022-02-20T13:55:40.362" v="806" actId="21"/>
          <ac:spMkLst>
            <pc:docMk/>
            <pc:sldMk cId="2005808755" sldId="287"/>
            <ac:spMk id="7" creationId="{11E946E6-C6CD-4BB4-9F3A-ED0923E8CF46}"/>
          </ac:spMkLst>
        </pc:spChg>
        <pc:picChg chg="add mod">
          <ac:chgData name="Ian Nabney" userId="d6603c99-5c95-4d2b-ba76-fe87db2f29c6" providerId="ADAL" clId="{AA49DC69-BE24-453F-9FB2-64B7378C6AF2}" dt="2022-02-20T13:55:56.190" v="809" actId="14100"/>
          <ac:picMkLst>
            <pc:docMk/>
            <pc:sldMk cId="2005808755" sldId="287"/>
            <ac:picMk id="3" creationId="{98A8E222-317D-4444-BF36-32FC0627EF1B}"/>
          </ac:picMkLst>
        </pc:picChg>
        <pc:picChg chg="del">
          <ac:chgData name="Ian Nabney" userId="d6603c99-5c95-4d2b-ba76-fe87db2f29c6" providerId="ADAL" clId="{AA49DC69-BE24-453F-9FB2-64B7378C6AF2}" dt="2022-02-20T13:55:32.859" v="803" actId="478"/>
          <ac:picMkLst>
            <pc:docMk/>
            <pc:sldMk cId="2005808755" sldId="287"/>
            <ac:picMk id="4" creationId="{320B082F-9A2B-47CE-84B9-C762FC08780A}"/>
          </ac:picMkLst>
        </pc:picChg>
        <pc:picChg chg="del">
          <ac:chgData name="Ian Nabney" userId="d6603c99-5c95-4d2b-ba76-fe87db2f29c6" providerId="ADAL" clId="{AA49DC69-BE24-453F-9FB2-64B7378C6AF2}" dt="2022-02-20T13:55:33.677" v="804" actId="478"/>
          <ac:picMkLst>
            <pc:docMk/>
            <pc:sldMk cId="2005808755" sldId="287"/>
            <ac:picMk id="6" creationId="{C23A40EB-2B49-404E-B10D-F69386E7161A}"/>
          </ac:picMkLst>
        </pc:picChg>
        <pc:picChg chg="add mod">
          <ac:chgData name="Ian Nabney" userId="d6603c99-5c95-4d2b-ba76-fe87db2f29c6" providerId="ADAL" clId="{AA49DC69-BE24-453F-9FB2-64B7378C6AF2}" dt="2022-02-20T13:56:14.271" v="812" actId="14100"/>
          <ac:picMkLst>
            <pc:docMk/>
            <pc:sldMk cId="2005808755" sldId="287"/>
            <ac:picMk id="8" creationId="{A822F544-421E-469D-931F-A175E9F93F77}"/>
          </ac:picMkLst>
        </pc:picChg>
      </pc:sldChg>
      <pc:sldChg chg="del">
        <pc:chgData name="Ian Nabney" userId="d6603c99-5c95-4d2b-ba76-fe87db2f29c6" providerId="ADAL" clId="{AA49DC69-BE24-453F-9FB2-64B7378C6AF2}" dt="2022-02-20T12:20:37.938" v="165" actId="47"/>
        <pc:sldMkLst>
          <pc:docMk/>
          <pc:sldMk cId="447579161" sldId="288"/>
        </pc:sldMkLst>
      </pc:sldChg>
      <pc:sldChg chg="modSp add mod ord">
        <pc:chgData name="Ian Nabney" userId="d6603c99-5c95-4d2b-ba76-fe87db2f29c6" providerId="ADAL" clId="{AA49DC69-BE24-453F-9FB2-64B7378C6AF2}" dt="2022-02-20T13:57:59.550" v="884" actId="1076"/>
        <pc:sldMkLst>
          <pc:docMk/>
          <pc:sldMk cId="3499589058" sldId="288"/>
        </pc:sldMkLst>
        <pc:spChg chg="mod">
          <ac:chgData name="Ian Nabney" userId="d6603c99-5c95-4d2b-ba76-fe87db2f29c6" providerId="ADAL" clId="{AA49DC69-BE24-453F-9FB2-64B7378C6AF2}" dt="2022-02-20T13:57:59.550" v="884" actId="1076"/>
          <ac:spMkLst>
            <pc:docMk/>
            <pc:sldMk cId="3499589058" sldId="288"/>
            <ac:spMk id="2" creationId="{1D6A7D17-BE63-4F51-9EDB-6D10753C9D2C}"/>
          </ac:spMkLst>
        </pc:spChg>
        <pc:spChg chg="mod">
          <ac:chgData name="Ian Nabney" userId="d6603c99-5c95-4d2b-ba76-fe87db2f29c6" providerId="ADAL" clId="{AA49DC69-BE24-453F-9FB2-64B7378C6AF2}" dt="2022-02-20T13:56:57.275" v="828" actId="20577"/>
          <ac:spMkLst>
            <pc:docMk/>
            <pc:sldMk cId="3499589058" sldId="288"/>
            <ac:spMk id="32770" creationId="{73F05125-44B8-4492-8B46-7CAAC973D0F7}"/>
          </ac:spMkLst>
        </pc:spChg>
      </pc:sldChg>
      <pc:sldChg chg="del">
        <pc:chgData name="Ian Nabney" userId="d6603c99-5c95-4d2b-ba76-fe87db2f29c6" providerId="ADAL" clId="{AA49DC69-BE24-453F-9FB2-64B7378C6AF2}" dt="2022-02-20T12:20:37.938" v="165" actId="47"/>
        <pc:sldMkLst>
          <pc:docMk/>
          <pc:sldMk cId="161720541" sldId="289"/>
        </pc:sldMkLst>
      </pc:sldChg>
      <pc:sldChg chg="modSp add mod">
        <pc:chgData name="Ian Nabney" userId="d6603c99-5c95-4d2b-ba76-fe87db2f29c6" providerId="ADAL" clId="{AA49DC69-BE24-453F-9FB2-64B7378C6AF2}" dt="2022-02-20T14:08:20.535" v="1016" actId="1076"/>
        <pc:sldMkLst>
          <pc:docMk/>
          <pc:sldMk cId="2860594139" sldId="289"/>
        </pc:sldMkLst>
        <pc:spChg chg="mod">
          <ac:chgData name="Ian Nabney" userId="d6603c99-5c95-4d2b-ba76-fe87db2f29c6" providerId="ADAL" clId="{AA49DC69-BE24-453F-9FB2-64B7378C6AF2}" dt="2022-02-20T14:08:20.535" v="1016" actId="1076"/>
          <ac:spMkLst>
            <pc:docMk/>
            <pc:sldMk cId="2860594139" sldId="289"/>
            <ac:spMk id="2" creationId="{1D6A7D17-BE63-4F51-9EDB-6D10753C9D2C}"/>
          </ac:spMkLst>
        </pc:spChg>
        <pc:spChg chg="mod">
          <ac:chgData name="Ian Nabney" userId="d6603c99-5c95-4d2b-ba76-fe87db2f29c6" providerId="ADAL" clId="{AA49DC69-BE24-453F-9FB2-64B7378C6AF2}" dt="2022-02-20T14:05:47.990" v="926" actId="255"/>
          <ac:spMkLst>
            <pc:docMk/>
            <pc:sldMk cId="2860594139" sldId="289"/>
            <ac:spMk id="32770" creationId="{73F05125-44B8-4492-8B46-7CAAC973D0F7}"/>
          </ac:spMkLst>
        </pc:spChg>
      </pc:sldChg>
      <pc:sldChg chg="del">
        <pc:chgData name="Ian Nabney" userId="d6603c99-5c95-4d2b-ba76-fe87db2f29c6" providerId="ADAL" clId="{AA49DC69-BE24-453F-9FB2-64B7378C6AF2}" dt="2022-02-20T12:20:37.938" v="165" actId="47"/>
        <pc:sldMkLst>
          <pc:docMk/>
          <pc:sldMk cId="644949210" sldId="290"/>
        </pc:sldMkLst>
      </pc:sldChg>
      <pc:sldChg chg="addSp modSp add mod">
        <pc:chgData name="Ian Nabney" userId="d6603c99-5c95-4d2b-ba76-fe87db2f29c6" providerId="ADAL" clId="{AA49DC69-BE24-453F-9FB2-64B7378C6AF2}" dt="2022-02-20T14:15:16.871" v="1022" actId="1076"/>
        <pc:sldMkLst>
          <pc:docMk/>
          <pc:sldMk cId="3282399949" sldId="290"/>
        </pc:sldMkLst>
        <pc:picChg chg="add mod">
          <ac:chgData name="Ian Nabney" userId="d6603c99-5c95-4d2b-ba76-fe87db2f29c6" providerId="ADAL" clId="{AA49DC69-BE24-453F-9FB2-64B7378C6AF2}" dt="2022-02-20T14:15:16.871" v="1022" actId="1076"/>
          <ac:picMkLst>
            <pc:docMk/>
            <pc:sldMk cId="3282399949" sldId="290"/>
            <ac:picMk id="4" creationId="{B9569CDE-6D86-47FC-9F76-3EC39DBE8F4B}"/>
          </ac:picMkLst>
        </pc:picChg>
      </pc:sldChg>
      <pc:sldChg chg="del">
        <pc:chgData name="Ian Nabney" userId="d6603c99-5c95-4d2b-ba76-fe87db2f29c6" providerId="ADAL" clId="{AA49DC69-BE24-453F-9FB2-64B7378C6AF2}" dt="2022-02-20T12:20:37.938" v="165" actId="47"/>
        <pc:sldMkLst>
          <pc:docMk/>
          <pc:sldMk cId="1494150664" sldId="291"/>
        </pc:sldMkLst>
      </pc:sldChg>
      <pc:sldChg chg="addSp modSp add mod ord">
        <pc:chgData name="Ian Nabney" userId="d6603c99-5c95-4d2b-ba76-fe87db2f29c6" providerId="ADAL" clId="{AA49DC69-BE24-453F-9FB2-64B7378C6AF2}" dt="2022-02-20T14:20:47.326" v="1080" actId="14100"/>
        <pc:sldMkLst>
          <pc:docMk/>
          <pc:sldMk cId="4178355513" sldId="291"/>
        </pc:sldMkLst>
        <pc:spChg chg="mod">
          <ac:chgData name="Ian Nabney" userId="d6603c99-5c95-4d2b-ba76-fe87db2f29c6" providerId="ADAL" clId="{AA49DC69-BE24-453F-9FB2-64B7378C6AF2}" dt="2022-02-20T14:20:41.054" v="1078" actId="20577"/>
          <ac:spMkLst>
            <pc:docMk/>
            <pc:sldMk cId="4178355513" sldId="291"/>
            <ac:spMk id="2" creationId="{1D6A7D17-BE63-4F51-9EDB-6D10753C9D2C}"/>
          </ac:spMkLst>
        </pc:spChg>
        <pc:spChg chg="mod">
          <ac:chgData name="Ian Nabney" userId="d6603c99-5c95-4d2b-ba76-fe87db2f29c6" providerId="ADAL" clId="{AA49DC69-BE24-453F-9FB2-64B7378C6AF2}" dt="2022-02-20T14:19:06.143" v="1049" actId="20577"/>
          <ac:spMkLst>
            <pc:docMk/>
            <pc:sldMk cId="4178355513" sldId="291"/>
            <ac:spMk id="32770" creationId="{73F05125-44B8-4492-8B46-7CAAC973D0F7}"/>
          </ac:spMkLst>
        </pc:spChg>
        <pc:picChg chg="add mod">
          <ac:chgData name="Ian Nabney" userId="d6603c99-5c95-4d2b-ba76-fe87db2f29c6" providerId="ADAL" clId="{AA49DC69-BE24-453F-9FB2-64B7378C6AF2}" dt="2022-02-20T14:20:47.326" v="1080" actId="14100"/>
          <ac:picMkLst>
            <pc:docMk/>
            <pc:sldMk cId="4178355513" sldId="291"/>
            <ac:picMk id="4" creationId="{0285FD67-248B-47F2-AB45-07796504C898}"/>
          </ac:picMkLst>
        </pc:picChg>
      </pc:sldChg>
      <pc:sldChg chg="del">
        <pc:chgData name="Ian Nabney" userId="d6603c99-5c95-4d2b-ba76-fe87db2f29c6" providerId="ADAL" clId="{AA49DC69-BE24-453F-9FB2-64B7378C6AF2}" dt="2022-02-20T12:20:37.938" v="165" actId="47"/>
        <pc:sldMkLst>
          <pc:docMk/>
          <pc:sldMk cId="3776051031" sldId="292"/>
        </pc:sldMkLst>
      </pc:sldChg>
      <pc:sldChg chg="del">
        <pc:chgData name="Ian Nabney" userId="d6603c99-5c95-4d2b-ba76-fe87db2f29c6" providerId="ADAL" clId="{AA49DC69-BE24-453F-9FB2-64B7378C6AF2}" dt="2022-02-20T12:20:37.938" v="165" actId="47"/>
        <pc:sldMkLst>
          <pc:docMk/>
          <pc:sldMk cId="1916414060" sldId="293"/>
        </pc:sldMkLst>
      </pc:sldChg>
      <pc:sldChg chg="del">
        <pc:chgData name="Ian Nabney" userId="d6603c99-5c95-4d2b-ba76-fe87db2f29c6" providerId="ADAL" clId="{AA49DC69-BE24-453F-9FB2-64B7378C6AF2}" dt="2022-02-20T12:20:37.938" v="165" actId="47"/>
        <pc:sldMkLst>
          <pc:docMk/>
          <pc:sldMk cId="505010973" sldId="294"/>
        </pc:sldMkLst>
      </pc:sldChg>
      <pc:sldChg chg="del">
        <pc:chgData name="Ian Nabney" userId="d6603c99-5c95-4d2b-ba76-fe87db2f29c6" providerId="ADAL" clId="{AA49DC69-BE24-453F-9FB2-64B7378C6AF2}" dt="2022-02-20T12:20:37.938" v="165" actId="47"/>
        <pc:sldMkLst>
          <pc:docMk/>
          <pc:sldMk cId="2075237613" sldId="295"/>
        </pc:sldMkLst>
      </pc:sldChg>
      <pc:sldChg chg="del">
        <pc:chgData name="Ian Nabney" userId="d6603c99-5c95-4d2b-ba76-fe87db2f29c6" providerId="ADAL" clId="{AA49DC69-BE24-453F-9FB2-64B7378C6AF2}" dt="2022-02-20T12:20:37.938" v="165" actId="47"/>
        <pc:sldMkLst>
          <pc:docMk/>
          <pc:sldMk cId="2298176853" sldId="296"/>
        </pc:sldMkLst>
      </pc:sldChg>
      <pc:sldChg chg="del">
        <pc:chgData name="Ian Nabney" userId="d6603c99-5c95-4d2b-ba76-fe87db2f29c6" providerId="ADAL" clId="{AA49DC69-BE24-453F-9FB2-64B7378C6AF2}" dt="2022-02-20T12:20:37.938" v="165" actId="47"/>
        <pc:sldMkLst>
          <pc:docMk/>
          <pc:sldMk cId="1127840082" sldId="297"/>
        </pc:sldMkLst>
      </pc:sldChg>
      <pc:sldChg chg="del">
        <pc:chgData name="Ian Nabney" userId="d6603c99-5c95-4d2b-ba76-fe87db2f29c6" providerId="ADAL" clId="{AA49DC69-BE24-453F-9FB2-64B7378C6AF2}" dt="2022-02-20T12:20:37.938" v="165" actId="47"/>
        <pc:sldMkLst>
          <pc:docMk/>
          <pc:sldMk cId="2013240963" sldId="298"/>
        </pc:sldMkLst>
      </pc:sldChg>
      <pc:sldChg chg="del">
        <pc:chgData name="Ian Nabney" userId="d6603c99-5c95-4d2b-ba76-fe87db2f29c6" providerId="ADAL" clId="{AA49DC69-BE24-453F-9FB2-64B7378C6AF2}" dt="2022-02-20T12:20:37.938" v="165" actId="47"/>
        <pc:sldMkLst>
          <pc:docMk/>
          <pc:sldMk cId="3996337804" sldId="299"/>
        </pc:sldMkLst>
      </pc:sldChg>
      <pc:sldChg chg="del">
        <pc:chgData name="Ian Nabney" userId="d6603c99-5c95-4d2b-ba76-fe87db2f29c6" providerId="ADAL" clId="{AA49DC69-BE24-453F-9FB2-64B7378C6AF2}" dt="2022-02-20T12:20:37.938" v="165" actId="47"/>
        <pc:sldMkLst>
          <pc:docMk/>
          <pc:sldMk cId="2225387182" sldId="300"/>
        </pc:sldMkLst>
      </pc:sldChg>
      <pc:sldChg chg="del">
        <pc:chgData name="Ian Nabney" userId="d6603c99-5c95-4d2b-ba76-fe87db2f29c6" providerId="ADAL" clId="{AA49DC69-BE24-453F-9FB2-64B7378C6AF2}" dt="2022-02-20T12:20:37.938" v="165" actId="47"/>
        <pc:sldMkLst>
          <pc:docMk/>
          <pc:sldMk cId="3386394235" sldId="301"/>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FE81021E-8290-4BCC-8BA6-33A9D9172982}"/>
    <pc:docChg chg="undo custSel addSld modSld">
      <pc:chgData name="Ian Nabney" userId="d6603c99-5c95-4d2b-ba76-fe87db2f29c6" providerId="ADAL" clId="{FE81021E-8290-4BCC-8BA6-33A9D9172982}" dt="2021-03-14T21:00:15.416" v="3822"/>
      <pc:docMkLst>
        <pc:docMk/>
      </pc:docMkLst>
      <pc:sldChg chg="modSp mod">
        <pc:chgData name="Ian Nabney" userId="d6603c99-5c95-4d2b-ba76-fe87db2f29c6" providerId="ADAL" clId="{FE81021E-8290-4BCC-8BA6-33A9D9172982}" dt="2021-03-13T17:56:05.417" v="138" actId="20577"/>
        <pc:sldMkLst>
          <pc:docMk/>
          <pc:sldMk cId="0" sldId="276"/>
        </pc:sldMkLst>
        <pc:spChg chg="mod">
          <ac:chgData name="Ian Nabney" userId="d6603c99-5c95-4d2b-ba76-fe87db2f29c6" providerId="ADAL" clId="{FE81021E-8290-4BCC-8BA6-33A9D9172982}" dt="2021-03-13T17:56:05.417" v="138" actId="20577"/>
          <ac:spMkLst>
            <pc:docMk/>
            <pc:sldMk cId="0" sldId="276"/>
            <ac:spMk id="32771" creationId="{8674BF37-E827-4547-8249-5CE423AC6A24}"/>
          </ac:spMkLst>
        </pc:spChg>
      </pc:sldChg>
      <pc:sldChg chg="modTransition">
        <pc:chgData name="Ian Nabney" userId="d6603c99-5c95-4d2b-ba76-fe87db2f29c6" providerId="ADAL" clId="{FE81021E-8290-4BCC-8BA6-33A9D9172982}" dt="2021-03-14T21:00:15.416" v="3822"/>
        <pc:sldMkLst>
          <pc:docMk/>
          <pc:sldMk cId="2289516089" sldId="277"/>
        </pc:sldMkLst>
      </pc:sldChg>
      <pc:sldChg chg="modSp mod modTransition">
        <pc:chgData name="Ian Nabney" userId="d6603c99-5c95-4d2b-ba76-fe87db2f29c6" providerId="ADAL" clId="{FE81021E-8290-4BCC-8BA6-33A9D9172982}" dt="2021-03-14T21:00:15.416" v="3822"/>
        <pc:sldMkLst>
          <pc:docMk/>
          <pc:sldMk cId="775693837" sldId="278"/>
        </pc:sldMkLst>
        <pc:spChg chg="mod">
          <ac:chgData name="Ian Nabney" userId="d6603c99-5c95-4d2b-ba76-fe87db2f29c6" providerId="ADAL" clId="{FE81021E-8290-4BCC-8BA6-33A9D9172982}" dt="2021-03-13T17:42:19.690" v="130"/>
          <ac:spMkLst>
            <pc:docMk/>
            <pc:sldMk cId="775693837" sldId="278"/>
            <ac:spMk id="6" creationId="{29CB7921-C768-4C09-B491-825D306A7DD9}"/>
          </ac:spMkLst>
        </pc:spChg>
      </pc:sldChg>
      <pc:sldChg chg="addSp modSp new mod modTransition">
        <pc:chgData name="Ian Nabney" userId="d6603c99-5c95-4d2b-ba76-fe87db2f29c6" providerId="ADAL" clId="{FE81021E-8290-4BCC-8BA6-33A9D9172982}" dt="2021-03-14T21:00:15.416" v="3822"/>
        <pc:sldMkLst>
          <pc:docMk/>
          <pc:sldMk cId="2072781651" sldId="279"/>
        </pc:sldMkLst>
        <pc:spChg chg="mod">
          <ac:chgData name="Ian Nabney" userId="d6603c99-5c95-4d2b-ba76-fe87db2f29c6" providerId="ADAL" clId="{FE81021E-8290-4BCC-8BA6-33A9D9172982}" dt="2021-03-13T17:56:13.084" v="147" actId="20577"/>
          <ac:spMkLst>
            <pc:docMk/>
            <pc:sldMk cId="2072781651" sldId="279"/>
            <ac:spMk id="2" creationId="{7B4C1204-DD1E-471E-BFBF-533EB4486E30}"/>
          </ac:spMkLst>
        </pc:spChg>
        <pc:spChg chg="add mod">
          <ac:chgData name="Ian Nabney" userId="d6603c99-5c95-4d2b-ba76-fe87db2f29c6" providerId="ADAL" clId="{FE81021E-8290-4BCC-8BA6-33A9D9172982}" dt="2021-03-13T18:02:53.520" v="184" actId="20577"/>
          <ac:spMkLst>
            <pc:docMk/>
            <pc:sldMk cId="2072781651" sldId="279"/>
            <ac:spMk id="6" creationId="{1E747129-0668-49AD-A8CD-956824D0F26C}"/>
          </ac:spMkLst>
        </pc:spChg>
      </pc:sldChg>
      <pc:sldChg chg="addSp modSp new mod modTransition">
        <pc:chgData name="Ian Nabney" userId="d6603c99-5c95-4d2b-ba76-fe87db2f29c6" providerId="ADAL" clId="{FE81021E-8290-4BCC-8BA6-33A9D9172982}" dt="2021-03-14T21:00:15.416" v="3822"/>
        <pc:sldMkLst>
          <pc:docMk/>
          <pc:sldMk cId="4244405981" sldId="280"/>
        </pc:sldMkLst>
        <pc:spChg chg="mod">
          <ac:chgData name="Ian Nabney" userId="d6603c99-5c95-4d2b-ba76-fe87db2f29c6" providerId="ADAL" clId="{FE81021E-8290-4BCC-8BA6-33A9D9172982}" dt="2021-03-13T18:17:37.554" v="199" actId="20577"/>
          <ac:spMkLst>
            <pc:docMk/>
            <pc:sldMk cId="4244405981" sldId="280"/>
            <ac:spMk id="2" creationId="{C14CABCA-8AE4-4B57-974E-B0D502AE94F8}"/>
          </ac:spMkLst>
        </pc:spChg>
        <pc:spChg chg="add mod">
          <ac:chgData name="Ian Nabney" userId="d6603c99-5c95-4d2b-ba76-fe87db2f29c6" providerId="ADAL" clId="{FE81021E-8290-4BCC-8BA6-33A9D9172982}" dt="2021-03-13T22:26:34.618" v="257" actId="20577"/>
          <ac:spMkLst>
            <pc:docMk/>
            <pc:sldMk cId="4244405981" sldId="280"/>
            <ac:spMk id="8" creationId="{97A67EF1-4ECF-43B9-81BE-CD6607F0CBF1}"/>
          </ac:spMkLst>
        </pc:spChg>
        <pc:picChg chg="add mod modCrop">
          <ac:chgData name="Ian Nabney" userId="d6603c99-5c95-4d2b-ba76-fe87db2f29c6" providerId="ADAL" clId="{FE81021E-8290-4BCC-8BA6-33A9D9172982}" dt="2021-03-13T22:24:55.516" v="202" actId="732"/>
          <ac:picMkLst>
            <pc:docMk/>
            <pc:sldMk cId="4244405981" sldId="280"/>
            <ac:picMk id="6" creationId="{AE3B1291-3E3F-4E5A-A214-07C729D1682F}"/>
          </ac:picMkLst>
        </pc:picChg>
        <pc:picChg chg="add mod modCrop">
          <ac:chgData name="Ian Nabney" userId="d6603c99-5c95-4d2b-ba76-fe87db2f29c6" providerId="ADAL" clId="{FE81021E-8290-4BCC-8BA6-33A9D9172982}" dt="2021-03-13T22:25:18.306" v="206" actId="1076"/>
          <ac:picMkLst>
            <pc:docMk/>
            <pc:sldMk cId="4244405981" sldId="280"/>
            <ac:picMk id="7" creationId="{426AF4F7-B761-4693-B2FA-BF10AFF926F6}"/>
          </ac:picMkLst>
        </pc:picChg>
      </pc:sldChg>
      <pc:sldChg chg="addSp modSp new mod modTransition">
        <pc:chgData name="Ian Nabney" userId="d6603c99-5c95-4d2b-ba76-fe87db2f29c6" providerId="ADAL" clId="{FE81021E-8290-4BCC-8BA6-33A9D9172982}" dt="2021-03-14T21:00:15.416" v="3822"/>
        <pc:sldMkLst>
          <pc:docMk/>
          <pc:sldMk cId="2160717094" sldId="281"/>
        </pc:sldMkLst>
        <pc:spChg chg="mod">
          <ac:chgData name="Ian Nabney" userId="d6603c99-5c95-4d2b-ba76-fe87db2f29c6" providerId="ADAL" clId="{FE81021E-8290-4BCC-8BA6-33A9D9172982}" dt="2021-03-13T22:28:43.451" v="273" actId="20577"/>
          <ac:spMkLst>
            <pc:docMk/>
            <pc:sldMk cId="2160717094" sldId="281"/>
            <ac:spMk id="2" creationId="{00E7A494-DCA0-4B57-8360-1E919F51C66E}"/>
          </ac:spMkLst>
        </pc:spChg>
        <pc:spChg chg="add mod">
          <ac:chgData name="Ian Nabney" userId="d6603c99-5c95-4d2b-ba76-fe87db2f29c6" providerId="ADAL" clId="{FE81021E-8290-4BCC-8BA6-33A9D9172982}" dt="2021-03-13T22:40:59.392" v="291" actId="255"/>
          <ac:spMkLst>
            <pc:docMk/>
            <pc:sldMk cId="2160717094" sldId="281"/>
            <ac:spMk id="7" creationId="{D9B44606-E281-4AE7-87BF-6D9FA65A3A76}"/>
          </ac:spMkLst>
        </pc:spChg>
        <pc:picChg chg="add mod">
          <ac:chgData name="Ian Nabney" userId="d6603c99-5c95-4d2b-ba76-fe87db2f29c6" providerId="ADAL" clId="{FE81021E-8290-4BCC-8BA6-33A9D9172982}" dt="2021-03-13T22:28:57.035" v="275" actId="1076"/>
          <ac:picMkLst>
            <pc:docMk/>
            <pc:sldMk cId="2160717094" sldId="281"/>
            <ac:picMk id="6" creationId="{C37D6426-9AF8-44EC-986B-717FD9F53ACF}"/>
          </ac:picMkLst>
        </pc:picChg>
      </pc:sldChg>
      <pc:sldChg chg="addSp modSp new mod modTransition">
        <pc:chgData name="Ian Nabney" userId="d6603c99-5c95-4d2b-ba76-fe87db2f29c6" providerId="ADAL" clId="{FE81021E-8290-4BCC-8BA6-33A9D9172982}" dt="2021-03-14T21:00:15.416" v="3822"/>
        <pc:sldMkLst>
          <pc:docMk/>
          <pc:sldMk cId="3794935989" sldId="282"/>
        </pc:sldMkLst>
        <pc:spChg chg="mod">
          <ac:chgData name="Ian Nabney" userId="d6603c99-5c95-4d2b-ba76-fe87db2f29c6" providerId="ADAL" clId="{FE81021E-8290-4BCC-8BA6-33A9D9172982}" dt="2021-03-13T22:41:13.276" v="312" actId="20577"/>
          <ac:spMkLst>
            <pc:docMk/>
            <pc:sldMk cId="3794935989" sldId="282"/>
            <ac:spMk id="2" creationId="{46279ADC-80E6-4A82-AA5C-547F220D0D88}"/>
          </ac:spMkLst>
        </pc:spChg>
        <pc:spChg chg="add mod">
          <ac:chgData name="Ian Nabney" userId="d6603c99-5c95-4d2b-ba76-fe87db2f29c6" providerId="ADAL" clId="{FE81021E-8290-4BCC-8BA6-33A9D9172982}" dt="2021-03-13T23:08:31.577" v="403" actId="20577"/>
          <ac:spMkLst>
            <pc:docMk/>
            <pc:sldMk cId="3794935989" sldId="282"/>
            <ac:spMk id="7" creationId="{EAAB2FC7-9EF2-4483-B1BB-42CE6A811C1A}"/>
          </ac:spMkLst>
        </pc:spChg>
        <pc:picChg chg="add mod">
          <ac:chgData name="Ian Nabney" userId="d6603c99-5c95-4d2b-ba76-fe87db2f29c6" providerId="ADAL" clId="{FE81021E-8290-4BCC-8BA6-33A9D9172982}" dt="2021-03-13T23:06:08.618" v="315" actId="1076"/>
          <ac:picMkLst>
            <pc:docMk/>
            <pc:sldMk cId="3794935989" sldId="282"/>
            <ac:picMk id="6" creationId="{9AD2161B-6BCC-4720-BFF3-3A82B4C2A8DB}"/>
          </ac:picMkLst>
        </pc:picChg>
      </pc:sldChg>
      <pc:sldChg chg="addSp modSp new mod modTransition">
        <pc:chgData name="Ian Nabney" userId="d6603c99-5c95-4d2b-ba76-fe87db2f29c6" providerId="ADAL" clId="{FE81021E-8290-4BCC-8BA6-33A9D9172982}" dt="2021-03-14T21:00:15.416" v="3822"/>
        <pc:sldMkLst>
          <pc:docMk/>
          <pc:sldMk cId="2427506168" sldId="283"/>
        </pc:sldMkLst>
        <pc:spChg chg="mod">
          <ac:chgData name="Ian Nabney" userId="d6603c99-5c95-4d2b-ba76-fe87db2f29c6" providerId="ADAL" clId="{FE81021E-8290-4BCC-8BA6-33A9D9172982}" dt="2021-03-13T23:08:51.969" v="415" actId="20577"/>
          <ac:spMkLst>
            <pc:docMk/>
            <pc:sldMk cId="2427506168" sldId="283"/>
            <ac:spMk id="2" creationId="{3C87B9DB-C097-49E9-85AF-F24660F6982F}"/>
          </ac:spMkLst>
        </pc:spChg>
        <pc:spChg chg="add mod">
          <ac:chgData name="Ian Nabney" userId="d6603c99-5c95-4d2b-ba76-fe87db2f29c6" providerId="ADAL" clId="{FE81021E-8290-4BCC-8BA6-33A9D9172982}" dt="2021-03-13T23:13:57.525" v="534" actId="20577"/>
          <ac:spMkLst>
            <pc:docMk/>
            <pc:sldMk cId="2427506168" sldId="283"/>
            <ac:spMk id="6" creationId="{9B88B827-A2FA-4CD2-8A45-6985228AFE1F}"/>
          </ac:spMkLst>
        </pc:spChg>
      </pc:sldChg>
      <pc:sldChg chg="addSp delSp modSp new mod modTransition">
        <pc:chgData name="Ian Nabney" userId="d6603c99-5c95-4d2b-ba76-fe87db2f29c6" providerId="ADAL" clId="{FE81021E-8290-4BCC-8BA6-33A9D9172982}" dt="2021-03-14T21:00:15.416" v="3822"/>
        <pc:sldMkLst>
          <pc:docMk/>
          <pc:sldMk cId="2148898895" sldId="284"/>
        </pc:sldMkLst>
        <pc:spChg chg="mod">
          <ac:chgData name="Ian Nabney" userId="d6603c99-5c95-4d2b-ba76-fe87db2f29c6" providerId="ADAL" clId="{FE81021E-8290-4BCC-8BA6-33A9D9172982}" dt="2021-03-13T23:13:18.586" v="444" actId="20577"/>
          <ac:spMkLst>
            <pc:docMk/>
            <pc:sldMk cId="2148898895" sldId="284"/>
            <ac:spMk id="2" creationId="{DD7F1D30-393B-4D15-9B6A-843303EC4556}"/>
          </ac:spMkLst>
        </pc:spChg>
        <pc:spChg chg="add del mod">
          <ac:chgData name="Ian Nabney" userId="d6603c99-5c95-4d2b-ba76-fe87db2f29c6" providerId="ADAL" clId="{FE81021E-8290-4BCC-8BA6-33A9D9172982}" dt="2021-03-14T10:10:32.992" v="824"/>
          <ac:spMkLst>
            <pc:docMk/>
            <pc:sldMk cId="2148898895" sldId="284"/>
            <ac:spMk id="7" creationId="{095362A3-38ED-4363-BC6B-E1EA00F53F80}"/>
          </ac:spMkLst>
        </pc:spChg>
        <pc:spChg chg="add mod">
          <ac:chgData name="Ian Nabney" userId="d6603c99-5c95-4d2b-ba76-fe87db2f29c6" providerId="ADAL" clId="{FE81021E-8290-4BCC-8BA6-33A9D9172982}" dt="2021-03-14T10:10:56.792" v="831" actId="20577"/>
          <ac:spMkLst>
            <pc:docMk/>
            <pc:sldMk cId="2148898895" sldId="284"/>
            <ac:spMk id="8" creationId="{4057FB90-C149-4F65-BE7E-52ED637D1254}"/>
          </ac:spMkLst>
        </pc:spChg>
        <pc:spChg chg="add mod">
          <ac:chgData name="Ian Nabney" userId="d6603c99-5c95-4d2b-ba76-fe87db2f29c6" providerId="ADAL" clId="{FE81021E-8290-4BCC-8BA6-33A9D9172982}" dt="2021-03-14T10:16:59.282" v="1119" actId="114"/>
          <ac:spMkLst>
            <pc:docMk/>
            <pc:sldMk cId="2148898895" sldId="284"/>
            <ac:spMk id="9" creationId="{FF257B1C-9F90-4C5B-8D4F-36C8664A3612}"/>
          </ac:spMkLst>
        </pc:spChg>
        <pc:picChg chg="add mod">
          <ac:chgData name="Ian Nabney" userId="d6603c99-5c95-4d2b-ba76-fe87db2f29c6" providerId="ADAL" clId="{FE81021E-8290-4BCC-8BA6-33A9D9172982}" dt="2021-03-14T10:10:01.590" v="820" actId="1076"/>
          <ac:picMkLst>
            <pc:docMk/>
            <pc:sldMk cId="2148898895" sldId="284"/>
            <ac:picMk id="6" creationId="{9D1F38FC-FC03-449D-B271-63264011094E}"/>
          </ac:picMkLst>
        </pc:picChg>
      </pc:sldChg>
      <pc:sldChg chg="addSp modSp new mod modTransition">
        <pc:chgData name="Ian Nabney" userId="d6603c99-5c95-4d2b-ba76-fe87db2f29c6" providerId="ADAL" clId="{FE81021E-8290-4BCC-8BA6-33A9D9172982}" dt="2021-03-14T21:00:15.416" v="3822"/>
        <pc:sldMkLst>
          <pc:docMk/>
          <pc:sldMk cId="430114935" sldId="285"/>
        </pc:sldMkLst>
        <pc:spChg chg="mod">
          <ac:chgData name="Ian Nabney" userId="d6603c99-5c95-4d2b-ba76-fe87db2f29c6" providerId="ADAL" clId="{FE81021E-8290-4BCC-8BA6-33A9D9172982}" dt="2021-03-13T23:13:31.264" v="470" actId="20577"/>
          <ac:spMkLst>
            <pc:docMk/>
            <pc:sldMk cId="430114935" sldId="285"/>
            <ac:spMk id="2" creationId="{AC064C61-319A-410A-9625-F2013A5C9ABC}"/>
          </ac:spMkLst>
        </pc:spChg>
        <pc:spChg chg="add mod">
          <ac:chgData name="Ian Nabney" userId="d6603c99-5c95-4d2b-ba76-fe87db2f29c6" providerId="ADAL" clId="{FE81021E-8290-4BCC-8BA6-33A9D9172982}" dt="2021-03-14T10:24:37.336" v="1334" actId="20577"/>
          <ac:spMkLst>
            <pc:docMk/>
            <pc:sldMk cId="430114935" sldId="285"/>
            <ac:spMk id="7" creationId="{5387A19E-9AD8-47CE-875A-0F07861B787C}"/>
          </ac:spMkLst>
        </pc:spChg>
        <pc:spChg chg="add mod">
          <ac:chgData name="Ian Nabney" userId="d6603c99-5c95-4d2b-ba76-fe87db2f29c6" providerId="ADAL" clId="{FE81021E-8290-4BCC-8BA6-33A9D9172982}" dt="2021-03-14T10:25:26.076" v="1340" actId="1076"/>
          <ac:spMkLst>
            <pc:docMk/>
            <pc:sldMk cId="430114935" sldId="285"/>
            <ac:spMk id="8" creationId="{43E75F00-C189-4980-811E-6CA739B89FA1}"/>
          </ac:spMkLst>
        </pc:spChg>
        <pc:picChg chg="add mod">
          <ac:chgData name="Ian Nabney" userId="d6603c99-5c95-4d2b-ba76-fe87db2f29c6" providerId="ADAL" clId="{FE81021E-8290-4BCC-8BA6-33A9D9172982}" dt="2021-03-14T10:20:31.886" v="1122" actId="14100"/>
          <ac:picMkLst>
            <pc:docMk/>
            <pc:sldMk cId="430114935" sldId="285"/>
            <ac:picMk id="6" creationId="{7E97AD04-073D-4437-9E90-803C1C251F5B}"/>
          </ac:picMkLst>
        </pc:picChg>
      </pc:sldChg>
      <pc:sldChg chg="addSp modSp new mod modTransition">
        <pc:chgData name="Ian Nabney" userId="d6603c99-5c95-4d2b-ba76-fe87db2f29c6" providerId="ADAL" clId="{FE81021E-8290-4BCC-8BA6-33A9D9172982}" dt="2021-03-14T21:00:15.416" v="3822"/>
        <pc:sldMkLst>
          <pc:docMk/>
          <pc:sldMk cId="368672547" sldId="286"/>
        </pc:sldMkLst>
        <pc:spChg chg="mod">
          <ac:chgData name="Ian Nabney" userId="d6603c99-5c95-4d2b-ba76-fe87db2f29c6" providerId="ADAL" clId="{FE81021E-8290-4BCC-8BA6-33A9D9172982}" dt="2021-03-13T23:13:42.407" v="479" actId="20577"/>
          <ac:spMkLst>
            <pc:docMk/>
            <pc:sldMk cId="368672547" sldId="286"/>
            <ac:spMk id="2" creationId="{243FCDF1-0A65-4B7E-AB97-3813283A9119}"/>
          </ac:spMkLst>
        </pc:spChg>
        <pc:spChg chg="mod">
          <ac:chgData name="Ian Nabney" userId="d6603c99-5c95-4d2b-ba76-fe87db2f29c6" providerId="ADAL" clId="{FE81021E-8290-4BCC-8BA6-33A9D9172982}" dt="2021-03-14T10:34:02.844" v="1368"/>
          <ac:spMkLst>
            <pc:docMk/>
            <pc:sldMk cId="368672547" sldId="286"/>
            <ac:spMk id="4" creationId="{5E215D29-739D-4799-B4A2-9A9FBD456759}"/>
          </ac:spMkLst>
        </pc:spChg>
        <pc:spChg chg="add mod">
          <ac:chgData name="Ian Nabney" userId="d6603c99-5c95-4d2b-ba76-fe87db2f29c6" providerId="ADAL" clId="{FE81021E-8290-4BCC-8BA6-33A9D9172982}" dt="2021-03-14T10:31:16.290" v="1356" actId="20577"/>
          <ac:spMkLst>
            <pc:docMk/>
            <pc:sldMk cId="368672547" sldId="286"/>
            <ac:spMk id="7" creationId="{AB1F2D14-BDAA-4FB7-9656-9783543D1D38}"/>
          </ac:spMkLst>
        </pc:spChg>
        <pc:spChg chg="add mod">
          <ac:chgData name="Ian Nabney" userId="d6603c99-5c95-4d2b-ba76-fe87db2f29c6" providerId="ADAL" clId="{FE81021E-8290-4BCC-8BA6-33A9D9172982}" dt="2021-03-14T10:33:56.886" v="1367" actId="21"/>
          <ac:spMkLst>
            <pc:docMk/>
            <pc:sldMk cId="368672547" sldId="286"/>
            <ac:spMk id="8" creationId="{96DC8E36-C498-44D3-AAC4-83DEEFEB7A29}"/>
          </ac:spMkLst>
        </pc:spChg>
        <pc:picChg chg="add mod">
          <ac:chgData name="Ian Nabney" userId="d6603c99-5c95-4d2b-ba76-fe87db2f29c6" providerId="ADAL" clId="{FE81021E-8290-4BCC-8BA6-33A9D9172982}" dt="2021-03-14T10:26:12.238" v="1344" actId="1076"/>
          <ac:picMkLst>
            <pc:docMk/>
            <pc:sldMk cId="368672547" sldId="286"/>
            <ac:picMk id="6" creationId="{829F7E5A-80F5-49FB-B047-A5A73BAE82C4}"/>
          </ac:picMkLst>
        </pc:picChg>
      </pc:sldChg>
      <pc:sldChg chg="addSp modSp new mod modTransition">
        <pc:chgData name="Ian Nabney" userId="d6603c99-5c95-4d2b-ba76-fe87db2f29c6" providerId="ADAL" clId="{FE81021E-8290-4BCC-8BA6-33A9D9172982}" dt="2021-03-14T21:00:15.416" v="3822"/>
        <pc:sldMkLst>
          <pc:docMk/>
          <pc:sldMk cId="1907984718" sldId="287"/>
        </pc:sldMkLst>
        <pc:spChg chg="mod">
          <ac:chgData name="Ian Nabney" userId="d6603c99-5c95-4d2b-ba76-fe87db2f29c6" providerId="ADAL" clId="{FE81021E-8290-4BCC-8BA6-33A9D9172982}" dt="2021-03-13T23:14:39.277" v="570" actId="20577"/>
          <ac:spMkLst>
            <pc:docMk/>
            <pc:sldMk cId="1907984718" sldId="287"/>
            <ac:spMk id="2" creationId="{E9CB313B-A46C-4192-AE9A-A144BDFB2D79}"/>
          </ac:spMkLst>
        </pc:spChg>
        <pc:spChg chg="add mod">
          <ac:chgData name="Ian Nabney" userId="d6603c99-5c95-4d2b-ba76-fe87db2f29c6" providerId="ADAL" clId="{FE81021E-8290-4BCC-8BA6-33A9D9172982}" dt="2021-03-14T15:43:33.542" v="1377"/>
          <ac:spMkLst>
            <pc:docMk/>
            <pc:sldMk cId="1907984718" sldId="287"/>
            <ac:spMk id="7" creationId="{D42DA11B-CA69-43BA-AD95-F802FA106B02}"/>
          </ac:spMkLst>
        </pc:spChg>
        <pc:picChg chg="add mod">
          <ac:chgData name="Ian Nabney" userId="d6603c99-5c95-4d2b-ba76-fe87db2f29c6" providerId="ADAL" clId="{FE81021E-8290-4BCC-8BA6-33A9D9172982}" dt="2021-03-14T15:42:07.728" v="1370" actId="1076"/>
          <ac:picMkLst>
            <pc:docMk/>
            <pc:sldMk cId="1907984718" sldId="287"/>
            <ac:picMk id="6" creationId="{8B275707-BB9D-44E0-ADD7-168D1D8F184C}"/>
          </ac:picMkLst>
        </pc:picChg>
      </pc:sldChg>
      <pc:sldChg chg="addSp delSp modSp new mod modTransition">
        <pc:chgData name="Ian Nabney" userId="d6603c99-5c95-4d2b-ba76-fe87db2f29c6" providerId="ADAL" clId="{FE81021E-8290-4BCC-8BA6-33A9D9172982}" dt="2021-03-14T21:00:15.416" v="3822"/>
        <pc:sldMkLst>
          <pc:docMk/>
          <pc:sldMk cId="447579161" sldId="288"/>
        </pc:sldMkLst>
        <pc:spChg chg="mod">
          <ac:chgData name="Ian Nabney" userId="d6603c99-5c95-4d2b-ba76-fe87db2f29c6" providerId="ADAL" clId="{FE81021E-8290-4BCC-8BA6-33A9D9172982}" dt="2021-03-13T23:15:14.295" v="590" actId="20577"/>
          <ac:spMkLst>
            <pc:docMk/>
            <pc:sldMk cId="447579161" sldId="288"/>
            <ac:spMk id="2" creationId="{D5669BA4-AED2-4693-8155-A0C06D8F7F1E}"/>
          </ac:spMkLst>
        </pc:spChg>
        <pc:spChg chg="add mod">
          <ac:chgData name="Ian Nabney" userId="d6603c99-5c95-4d2b-ba76-fe87db2f29c6" providerId="ADAL" clId="{FE81021E-8290-4BCC-8BA6-33A9D9172982}" dt="2021-03-14T16:08:39.298" v="1518" actId="207"/>
          <ac:spMkLst>
            <pc:docMk/>
            <pc:sldMk cId="447579161" sldId="288"/>
            <ac:spMk id="8" creationId="{3D3BE3FE-356E-45EE-8E12-0B12484744E2}"/>
          </ac:spMkLst>
        </pc:spChg>
        <pc:spChg chg="add mod">
          <ac:chgData name="Ian Nabney" userId="d6603c99-5c95-4d2b-ba76-fe87db2f29c6" providerId="ADAL" clId="{FE81021E-8290-4BCC-8BA6-33A9D9172982}" dt="2021-03-14T16:11:00.425" v="1577" actId="20577"/>
          <ac:spMkLst>
            <pc:docMk/>
            <pc:sldMk cId="447579161" sldId="288"/>
            <ac:spMk id="9" creationId="{AF5E341C-7724-4351-BDA5-C6238BB811C7}"/>
          </ac:spMkLst>
        </pc:spChg>
        <pc:picChg chg="add mod">
          <ac:chgData name="Ian Nabney" userId="d6603c99-5c95-4d2b-ba76-fe87db2f29c6" providerId="ADAL" clId="{FE81021E-8290-4BCC-8BA6-33A9D9172982}" dt="2021-03-14T15:58:12.472" v="1379" actId="1076"/>
          <ac:picMkLst>
            <pc:docMk/>
            <pc:sldMk cId="447579161" sldId="288"/>
            <ac:picMk id="6" creationId="{7C0BE672-6841-4E47-846D-4C7E7E5E3820}"/>
          </ac:picMkLst>
        </pc:picChg>
        <pc:picChg chg="add del mod">
          <ac:chgData name="Ian Nabney" userId="d6603c99-5c95-4d2b-ba76-fe87db2f29c6" providerId="ADAL" clId="{FE81021E-8290-4BCC-8BA6-33A9D9172982}" dt="2021-03-14T16:10:23.698" v="1559" actId="478"/>
          <ac:picMkLst>
            <pc:docMk/>
            <pc:sldMk cId="447579161" sldId="288"/>
            <ac:picMk id="7" creationId="{DDEE6C62-6FC1-4B4D-A86C-6CF309E1D21D}"/>
          </ac:picMkLst>
        </pc:picChg>
        <pc:picChg chg="add mod modCrop">
          <ac:chgData name="Ian Nabney" userId="d6603c99-5c95-4d2b-ba76-fe87db2f29c6" providerId="ADAL" clId="{FE81021E-8290-4BCC-8BA6-33A9D9172982}" dt="2021-03-14T16:10:47.991" v="1564" actId="1076"/>
          <ac:picMkLst>
            <pc:docMk/>
            <pc:sldMk cId="447579161" sldId="288"/>
            <ac:picMk id="10" creationId="{D9BECC1D-6AEB-471F-86F7-8C564FF9FC22}"/>
          </ac:picMkLst>
        </pc:picChg>
      </pc:sldChg>
      <pc:sldChg chg="addSp modSp new mod modTransition">
        <pc:chgData name="Ian Nabney" userId="d6603c99-5c95-4d2b-ba76-fe87db2f29c6" providerId="ADAL" clId="{FE81021E-8290-4BCC-8BA6-33A9D9172982}" dt="2021-03-14T21:00:15.416" v="3822"/>
        <pc:sldMkLst>
          <pc:docMk/>
          <pc:sldMk cId="161720541" sldId="289"/>
        </pc:sldMkLst>
        <pc:spChg chg="mod">
          <ac:chgData name="Ian Nabney" userId="d6603c99-5c95-4d2b-ba76-fe87db2f29c6" providerId="ADAL" clId="{FE81021E-8290-4BCC-8BA6-33A9D9172982}" dt="2021-03-13T23:15:43.103" v="612" actId="20577"/>
          <ac:spMkLst>
            <pc:docMk/>
            <pc:sldMk cId="161720541" sldId="289"/>
            <ac:spMk id="2" creationId="{A431163D-FC0F-4D68-B610-74B172CC6966}"/>
          </ac:spMkLst>
        </pc:spChg>
        <pc:spChg chg="add mod">
          <ac:chgData name="Ian Nabney" userId="d6603c99-5c95-4d2b-ba76-fe87db2f29c6" providerId="ADAL" clId="{FE81021E-8290-4BCC-8BA6-33A9D9172982}" dt="2021-03-14T16:19:55.227" v="1636" actId="20577"/>
          <ac:spMkLst>
            <pc:docMk/>
            <pc:sldMk cId="161720541" sldId="289"/>
            <ac:spMk id="6" creationId="{8BC0EA32-856D-4792-9F24-45A8560BBA2D}"/>
          </ac:spMkLst>
        </pc:spChg>
      </pc:sldChg>
      <pc:sldChg chg="addSp modSp new mod modTransition">
        <pc:chgData name="Ian Nabney" userId="d6603c99-5c95-4d2b-ba76-fe87db2f29c6" providerId="ADAL" clId="{FE81021E-8290-4BCC-8BA6-33A9D9172982}" dt="2021-03-14T21:00:15.416" v="3822"/>
        <pc:sldMkLst>
          <pc:docMk/>
          <pc:sldMk cId="644949210" sldId="290"/>
        </pc:sldMkLst>
        <pc:spChg chg="mod">
          <ac:chgData name="Ian Nabney" userId="d6603c99-5c95-4d2b-ba76-fe87db2f29c6" providerId="ADAL" clId="{FE81021E-8290-4BCC-8BA6-33A9D9172982}" dt="2021-03-13T23:16:31.619" v="710" actId="20577"/>
          <ac:spMkLst>
            <pc:docMk/>
            <pc:sldMk cId="644949210" sldId="290"/>
            <ac:spMk id="2" creationId="{622DF723-BFBD-4C07-8381-00D6F7653F6A}"/>
          </ac:spMkLst>
        </pc:spChg>
        <pc:spChg chg="add mod">
          <ac:chgData name="Ian Nabney" userId="d6603c99-5c95-4d2b-ba76-fe87db2f29c6" providerId="ADAL" clId="{FE81021E-8290-4BCC-8BA6-33A9D9172982}" dt="2021-03-14T16:21:02.847" v="1738" actId="20577"/>
          <ac:spMkLst>
            <pc:docMk/>
            <pc:sldMk cId="644949210" sldId="290"/>
            <ac:spMk id="7" creationId="{18AE0D94-72A6-4291-9B47-0DF667FDD776}"/>
          </ac:spMkLst>
        </pc:spChg>
        <pc:spChg chg="add mod">
          <ac:chgData name="Ian Nabney" userId="d6603c99-5c95-4d2b-ba76-fe87db2f29c6" providerId="ADAL" clId="{FE81021E-8290-4BCC-8BA6-33A9D9172982}" dt="2021-03-14T16:25:18.860" v="1897"/>
          <ac:spMkLst>
            <pc:docMk/>
            <pc:sldMk cId="644949210" sldId="290"/>
            <ac:spMk id="8" creationId="{13B17D76-4A22-4345-8BC9-02C5FF06F398}"/>
          </ac:spMkLst>
        </pc:spChg>
        <pc:picChg chg="add mod">
          <ac:chgData name="Ian Nabney" userId="d6603c99-5c95-4d2b-ba76-fe87db2f29c6" providerId="ADAL" clId="{FE81021E-8290-4BCC-8BA6-33A9D9172982}" dt="2021-03-14T16:20:24.975" v="1639" actId="14100"/>
          <ac:picMkLst>
            <pc:docMk/>
            <pc:sldMk cId="644949210" sldId="290"/>
            <ac:picMk id="6" creationId="{08F32F68-D9FB-47FE-9D5A-AE017CEBA64C}"/>
          </ac:picMkLst>
        </pc:picChg>
      </pc:sldChg>
      <pc:sldChg chg="addSp modSp new mod modTransition">
        <pc:chgData name="Ian Nabney" userId="d6603c99-5c95-4d2b-ba76-fe87db2f29c6" providerId="ADAL" clId="{FE81021E-8290-4BCC-8BA6-33A9D9172982}" dt="2021-03-14T21:00:15.416" v="3822"/>
        <pc:sldMkLst>
          <pc:docMk/>
          <pc:sldMk cId="1494150664" sldId="291"/>
        </pc:sldMkLst>
        <pc:spChg chg="mod">
          <ac:chgData name="Ian Nabney" userId="d6603c99-5c95-4d2b-ba76-fe87db2f29c6" providerId="ADAL" clId="{FE81021E-8290-4BCC-8BA6-33A9D9172982}" dt="2021-03-13T23:17:14.012" v="753" actId="20577"/>
          <ac:spMkLst>
            <pc:docMk/>
            <pc:sldMk cId="1494150664" sldId="291"/>
            <ac:spMk id="2" creationId="{71EE162B-CB1A-4A5B-B432-4C07F5B74F1F}"/>
          </ac:spMkLst>
        </pc:spChg>
        <pc:spChg chg="add mod">
          <ac:chgData name="Ian Nabney" userId="d6603c99-5c95-4d2b-ba76-fe87db2f29c6" providerId="ADAL" clId="{FE81021E-8290-4BCC-8BA6-33A9D9172982}" dt="2021-03-14T16:32:16.051" v="1915" actId="15"/>
          <ac:spMkLst>
            <pc:docMk/>
            <pc:sldMk cId="1494150664" sldId="291"/>
            <ac:spMk id="6" creationId="{934950D4-03EE-4C15-AE71-8DD6D8311E9F}"/>
          </ac:spMkLst>
        </pc:spChg>
      </pc:sldChg>
      <pc:sldChg chg="addSp modSp new mod modTransition">
        <pc:chgData name="Ian Nabney" userId="d6603c99-5c95-4d2b-ba76-fe87db2f29c6" providerId="ADAL" clId="{FE81021E-8290-4BCC-8BA6-33A9D9172982}" dt="2021-03-14T21:00:15.416" v="3822"/>
        <pc:sldMkLst>
          <pc:docMk/>
          <pc:sldMk cId="3776051031" sldId="292"/>
        </pc:sldMkLst>
        <pc:spChg chg="mod">
          <ac:chgData name="Ian Nabney" userId="d6603c99-5c95-4d2b-ba76-fe87db2f29c6" providerId="ADAL" clId="{FE81021E-8290-4BCC-8BA6-33A9D9172982}" dt="2021-03-13T23:17:24.705" v="773" actId="20577"/>
          <ac:spMkLst>
            <pc:docMk/>
            <pc:sldMk cId="3776051031" sldId="292"/>
            <ac:spMk id="2" creationId="{A66DA9B2-A19A-417A-9B23-B8379E87BE6A}"/>
          </ac:spMkLst>
        </pc:spChg>
        <pc:spChg chg="add mod">
          <ac:chgData name="Ian Nabney" userId="d6603c99-5c95-4d2b-ba76-fe87db2f29c6" providerId="ADAL" clId="{FE81021E-8290-4BCC-8BA6-33A9D9172982}" dt="2021-03-14T18:03:04.277" v="2790" actId="1076"/>
          <ac:spMkLst>
            <pc:docMk/>
            <pc:sldMk cId="3776051031" sldId="292"/>
            <ac:spMk id="8" creationId="{C3B81397-CC9D-436B-A075-FE9FC4E14392}"/>
          </ac:spMkLst>
        </pc:spChg>
        <pc:spChg chg="add mod">
          <ac:chgData name="Ian Nabney" userId="d6603c99-5c95-4d2b-ba76-fe87db2f29c6" providerId="ADAL" clId="{FE81021E-8290-4BCC-8BA6-33A9D9172982}" dt="2021-03-14T18:03:07.388" v="2791" actId="1076"/>
          <ac:spMkLst>
            <pc:docMk/>
            <pc:sldMk cId="3776051031" sldId="292"/>
            <ac:spMk id="9" creationId="{2BFA2018-A4A7-48DE-A9D8-3FBA7E73C544}"/>
          </ac:spMkLst>
        </pc:spChg>
        <pc:spChg chg="add mod">
          <ac:chgData name="Ian Nabney" userId="d6603c99-5c95-4d2b-ba76-fe87db2f29c6" providerId="ADAL" clId="{FE81021E-8290-4BCC-8BA6-33A9D9172982}" dt="2021-03-14T18:03:01.197" v="2789" actId="1076"/>
          <ac:spMkLst>
            <pc:docMk/>
            <pc:sldMk cId="3776051031" sldId="292"/>
            <ac:spMk id="11" creationId="{56CD59FE-60DD-4A97-A14A-7A8B2AB376CD}"/>
          </ac:spMkLst>
        </pc:spChg>
        <pc:spChg chg="add mod">
          <ac:chgData name="Ian Nabney" userId="d6603c99-5c95-4d2b-ba76-fe87db2f29c6" providerId="ADAL" clId="{FE81021E-8290-4BCC-8BA6-33A9D9172982}" dt="2021-03-14T18:03:19.150" v="2811" actId="20577"/>
          <ac:spMkLst>
            <pc:docMk/>
            <pc:sldMk cId="3776051031" sldId="292"/>
            <ac:spMk id="12" creationId="{AAB50CE7-89E5-4704-A8E8-D14D4DD42698}"/>
          </ac:spMkLst>
        </pc:spChg>
        <pc:picChg chg="add mod">
          <ac:chgData name="Ian Nabney" userId="d6603c99-5c95-4d2b-ba76-fe87db2f29c6" providerId="ADAL" clId="{FE81021E-8290-4BCC-8BA6-33A9D9172982}" dt="2021-03-14T18:02:56.404" v="2787" actId="1076"/>
          <ac:picMkLst>
            <pc:docMk/>
            <pc:sldMk cId="3776051031" sldId="292"/>
            <ac:picMk id="6" creationId="{896F0F9A-76D5-4B69-B254-DA77D8BE1023}"/>
          </ac:picMkLst>
        </pc:picChg>
        <pc:picChg chg="add mod">
          <ac:chgData name="Ian Nabney" userId="d6603c99-5c95-4d2b-ba76-fe87db2f29c6" providerId="ADAL" clId="{FE81021E-8290-4BCC-8BA6-33A9D9172982}" dt="2021-03-14T18:02:57.741" v="2788" actId="1076"/>
          <ac:picMkLst>
            <pc:docMk/>
            <pc:sldMk cId="3776051031" sldId="292"/>
            <ac:picMk id="7" creationId="{A92E04FB-05F9-47DF-BB0C-EBF45C99692A}"/>
          </ac:picMkLst>
        </pc:picChg>
        <pc:picChg chg="add mod">
          <ac:chgData name="Ian Nabney" userId="d6603c99-5c95-4d2b-ba76-fe87db2f29c6" providerId="ADAL" clId="{FE81021E-8290-4BCC-8BA6-33A9D9172982}" dt="2021-03-14T18:02:54.589" v="2786" actId="1076"/>
          <ac:picMkLst>
            <pc:docMk/>
            <pc:sldMk cId="3776051031" sldId="292"/>
            <ac:picMk id="10" creationId="{A5857FF0-5CBC-4D80-B1FA-046A80A3DB27}"/>
          </ac:picMkLst>
        </pc:picChg>
      </pc:sldChg>
      <pc:sldChg chg="addSp modSp new mod modTransition">
        <pc:chgData name="Ian Nabney" userId="d6603c99-5c95-4d2b-ba76-fe87db2f29c6" providerId="ADAL" clId="{FE81021E-8290-4BCC-8BA6-33A9D9172982}" dt="2021-03-14T21:00:15.416" v="3822"/>
        <pc:sldMkLst>
          <pc:docMk/>
          <pc:sldMk cId="1916414060" sldId="293"/>
        </pc:sldMkLst>
        <pc:spChg chg="mod">
          <ac:chgData name="Ian Nabney" userId="d6603c99-5c95-4d2b-ba76-fe87db2f29c6" providerId="ADAL" clId="{FE81021E-8290-4BCC-8BA6-33A9D9172982}" dt="2021-03-14T16:39:52.053" v="1926" actId="20577"/>
          <ac:spMkLst>
            <pc:docMk/>
            <pc:sldMk cId="1916414060" sldId="293"/>
            <ac:spMk id="2" creationId="{6F9CCA51-44DA-4BDA-9B9A-286AD1EF3281}"/>
          </ac:spMkLst>
        </pc:spChg>
        <pc:spChg chg="add mod">
          <ac:chgData name="Ian Nabney" userId="d6603c99-5c95-4d2b-ba76-fe87db2f29c6" providerId="ADAL" clId="{FE81021E-8290-4BCC-8BA6-33A9D9172982}" dt="2021-03-14T16:55:37.536" v="1976" actId="1076"/>
          <ac:spMkLst>
            <pc:docMk/>
            <pc:sldMk cId="1916414060" sldId="293"/>
            <ac:spMk id="6" creationId="{41BBD331-7ECA-4C14-B473-23631E6DB374}"/>
          </ac:spMkLst>
        </pc:spChg>
      </pc:sldChg>
      <pc:sldChg chg="addSp modSp new mod modTransition">
        <pc:chgData name="Ian Nabney" userId="d6603c99-5c95-4d2b-ba76-fe87db2f29c6" providerId="ADAL" clId="{FE81021E-8290-4BCC-8BA6-33A9D9172982}" dt="2021-03-14T21:00:15.416" v="3822"/>
        <pc:sldMkLst>
          <pc:docMk/>
          <pc:sldMk cId="505010973" sldId="294"/>
        </pc:sldMkLst>
        <pc:spChg chg="mod">
          <ac:chgData name="Ian Nabney" userId="d6603c99-5c95-4d2b-ba76-fe87db2f29c6" providerId="ADAL" clId="{FE81021E-8290-4BCC-8BA6-33A9D9172982}" dt="2021-03-14T16:58:33.349" v="2027" actId="20577"/>
          <ac:spMkLst>
            <pc:docMk/>
            <pc:sldMk cId="505010973" sldId="294"/>
            <ac:spMk id="2" creationId="{B24E84AF-2C3D-4215-B551-545AFB8CCCEC}"/>
          </ac:spMkLst>
        </pc:spChg>
        <pc:spChg chg="add mod">
          <ac:chgData name="Ian Nabney" userId="d6603c99-5c95-4d2b-ba76-fe87db2f29c6" providerId="ADAL" clId="{FE81021E-8290-4BCC-8BA6-33A9D9172982}" dt="2021-03-14T17:07:04.851" v="2101" actId="20577"/>
          <ac:spMkLst>
            <pc:docMk/>
            <pc:sldMk cId="505010973" sldId="294"/>
            <ac:spMk id="7" creationId="{F031A5F0-58E8-4C3B-8B1B-DD7D530A5E3B}"/>
          </ac:spMkLst>
        </pc:spChg>
        <pc:spChg chg="add mod">
          <ac:chgData name="Ian Nabney" userId="d6603c99-5c95-4d2b-ba76-fe87db2f29c6" providerId="ADAL" clId="{FE81021E-8290-4BCC-8BA6-33A9D9172982}" dt="2021-03-14T17:09:18.532" v="2129" actId="21"/>
          <ac:spMkLst>
            <pc:docMk/>
            <pc:sldMk cId="505010973" sldId="294"/>
            <ac:spMk id="8" creationId="{18F8FC7D-A60F-4581-95D0-EF2EBBD8A120}"/>
          </ac:spMkLst>
        </pc:spChg>
        <pc:picChg chg="add mod">
          <ac:chgData name="Ian Nabney" userId="d6603c99-5c95-4d2b-ba76-fe87db2f29c6" providerId="ADAL" clId="{FE81021E-8290-4BCC-8BA6-33A9D9172982}" dt="2021-03-14T16:56:20.104" v="1979" actId="1076"/>
          <ac:picMkLst>
            <pc:docMk/>
            <pc:sldMk cId="505010973" sldId="294"/>
            <ac:picMk id="6" creationId="{D7B233E8-0DEE-4612-8563-779274CCE0A3}"/>
          </ac:picMkLst>
        </pc:picChg>
      </pc:sldChg>
      <pc:sldChg chg="addSp delSp modSp new mod modTransition">
        <pc:chgData name="Ian Nabney" userId="d6603c99-5c95-4d2b-ba76-fe87db2f29c6" providerId="ADAL" clId="{FE81021E-8290-4BCC-8BA6-33A9D9172982}" dt="2021-03-14T21:00:15.416" v="3822"/>
        <pc:sldMkLst>
          <pc:docMk/>
          <pc:sldMk cId="2075237613" sldId="295"/>
        </pc:sldMkLst>
        <pc:spChg chg="mod">
          <ac:chgData name="Ian Nabney" userId="d6603c99-5c95-4d2b-ba76-fe87db2f29c6" providerId="ADAL" clId="{FE81021E-8290-4BCC-8BA6-33A9D9172982}" dt="2021-03-14T17:32:02.763" v="2141" actId="20577"/>
          <ac:spMkLst>
            <pc:docMk/>
            <pc:sldMk cId="2075237613" sldId="295"/>
            <ac:spMk id="2" creationId="{50F184F4-8738-47ED-85ED-0A197C69DBF0}"/>
          </ac:spMkLst>
        </pc:spChg>
        <pc:spChg chg="add del mod">
          <ac:chgData name="Ian Nabney" userId="d6603c99-5c95-4d2b-ba76-fe87db2f29c6" providerId="ADAL" clId="{FE81021E-8290-4BCC-8BA6-33A9D9172982}" dt="2021-03-14T17:33:19.418" v="2146" actId="21"/>
          <ac:spMkLst>
            <pc:docMk/>
            <pc:sldMk cId="2075237613" sldId="295"/>
            <ac:spMk id="7" creationId="{AD2B0A4B-6339-4AF5-938C-D04C4AC2B759}"/>
          </ac:spMkLst>
        </pc:spChg>
        <pc:spChg chg="add del">
          <ac:chgData name="Ian Nabney" userId="d6603c99-5c95-4d2b-ba76-fe87db2f29c6" providerId="ADAL" clId="{FE81021E-8290-4BCC-8BA6-33A9D9172982}" dt="2021-03-14T17:33:19.418" v="2146" actId="21"/>
          <ac:spMkLst>
            <pc:docMk/>
            <pc:sldMk cId="2075237613" sldId="295"/>
            <ac:spMk id="8" creationId="{2AFC47AB-EC89-4DFC-AE59-55FAEAB745D3}"/>
          </ac:spMkLst>
        </pc:spChg>
        <pc:spChg chg="add mod">
          <ac:chgData name="Ian Nabney" userId="d6603c99-5c95-4d2b-ba76-fe87db2f29c6" providerId="ADAL" clId="{FE81021E-8290-4BCC-8BA6-33A9D9172982}" dt="2021-03-14T17:33:59.964" v="2152" actId="20577"/>
          <ac:spMkLst>
            <pc:docMk/>
            <pc:sldMk cId="2075237613" sldId="295"/>
            <ac:spMk id="9" creationId="{B51CB9F5-665A-45DD-BA29-99AC55D798EA}"/>
          </ac:spMkLst>
        </pc:spChg>
        <pc:picChg chg="add mod">
          <ac:chgData name="Ian Nabney" userId="d6603c99-5c95-4d2b-ba76-fe87db2f29c6" providerId="ADAL" clId="{FE81021E-8290-4BCC-8BA6-33A9D9172982}" dt="2021-03-14T17:34:07.998" v="2153" actId="14100"/>
          <ac:picMkLst>
            <pc:docMk/>
            <pc:sldMk cId="2075237613" sldId="295"/>
            <ac:picMk id="6" creationId="{E28BD2A7-7E7A-4F56-B901-B03F76E2866E}"/>
          </ac:picMkLst>
        </pc:picChg>
      </pc:sldChg>
      <pc:sldChg chg="addSp modSp new mod modTransition">
        <pc:chgData name="Ian Nabney" userId="d6603c99-5c95-4d2b-ba76-fe87db2f29c6" providerId="ADAL" clId="{FE81021E-8290-4BCC-8BA6-33A9D9172982}" dt="2021-03-14T21:00:15.416" v="3822"/>
        <pc:sldMkLst>
          <pc:docMk/>
          <pc:sldMk cId="2298176853" sldId="296"/>
        </pc:sldMkLst>
        <pc:spChg chg="mod">
          <ac:chgData name="Ian Nabney" userId="d6603c99-5c95-4d2b-ba76-fe87db2f29c6" providerId="ADAL" clId="{FE81021E-8290-4BCC-8BA6-33A9D9172982}" dt="2021-03-14T17:45:55.792" v="2170" actId="20577"/>
          <ac:spMkLst>
            <pc:docMk/>
            <pc:sldMk cId="2298176853" sldId="296"/>
            <ac:spMk id="2" creationId="{040A94DD-241D-4077-9FB7-91B2889A8F57}"/>
          </ac:spMkLst>
        </pc:spChg>
        <pc:spChg chg="add mod">
          <ac:chgData name="Ian Nabney" userId="d6603c99-5c95-4d2b-ba76-fe87db2f29c6" providerId="ADAL" clId="{FE81021E-8290-4BCC-8BA6-33A9D9172982}" dt="2021-03-14T17:47:37.821" v="2239" actId="20577"/>
          <ac:spMkLst>
            <pc:docMk/>
            <pc:sldMk cId="2298176853" sldId="296"/>
            <ac:spMk id="6" creationId="{0B982C8B-E5FB-484A-B122-E9283DC5B7A5}"/>
          </ac:spMkLst>
        </pc:spChg>
      </pc:sldChg>
      <pc:sldChg chg="addSp modSp new mod modTransition">
        <pc:chgData name="Ian Nabney" userId="d6603c99-5c95-4d2b-ba76-fe87db2f29c6" providerId="ADAL" clId="{FE81021E-8290-4BCC-8BA6-33A9D9172982}" dt="2021-03-14T21:00:15.416" v="3822"/>
        <pc:sldMkLst>
          <pc:docMk/>
          <pc:sldMk cId="1127840082" sldId="297"/>
        </pc:sldMkLst>
        <pc:spChg chg="mod">
          <ac:chgData name="Ian Nabney" userId="d6603c99-5c95-4d2b-ba76-fe87db2f29c6" providerId="ADAL" clId="{FE81021E-8290-4BCC-8BA6-33A9D9172982}" dt="2021-03-14T17:48:16.932" v="2269" actId="20577"/>
          <ac:spMkLst>
            <pc:docMk/>
            <pc:sldMk cId="1127840082" sldId="297"/>
            <ac:spMk id="2" creationId="{430093EA-F73F-4BC6-AB76-4D23FABD81D9}"/>
          </ac:spMkLst>
        </pc:spChg>
        <pc:spChg chg="add mod">
          <ac:chgData name="Ian Nabney" userId="d6603c99-5c95-4d2b-ba76-fe87db2f29c6" providerId="ADAL" clId="{FE81021E-8290-4BCC-8BA6-33A9D9172982}" dt="2021-03-14T17:50:16.318" v="2288" actId="20577"/>
          <ac:spMkLst>
            <pc:docMk/>
            <pc:sldMk cId="1127840082" sldId="297"/>
            <ac:spMk id="7" creationId="{B4A5B61E-AAA0-47AA-A652-115F4D8FA0EA}"/>
          </ac:spMkLst>
        </pc:spChg>
        <pc:picChg chg="add mod">
          <ac:chgData name="Ian Nabney" userId="d6603c99-5c95-4d2b-ba76-fe87db2f29c6" providerId="ADAL" clId="{FE81021E-8290-4BCC-8BA6-33A9D9172982}" dt="2021-03-14T17:48:33.062" v="2271" actId="1076"/>
          <ac:picMkLst>
            <pc:docMk/>
            <pc:sldMk cId="1127840082" sldId="297"/>
            <ac:picMk id="6" creationId="{0C928DD4-CA45-4878-BEBA-9F0213160965}"/>
          </ac:picMkLst>
        </pc:picChg>
      </pc:sldChg>
      <pc:sldChg chg="addSp delSp modSp new mod modTransition">
        <pc:chgData name="Ian Nabney" userId="d6603c99-5c95-4d2b-ba76-fe87db2f29c6" providerId="ADAL" clId="{FE81021E-8290-4BCC-8BA6-33A9D9172982}" dt="2021-03-14T21:00:15.416" v="3822"/>
        <pc:sldMkLst>
          <pc:docMk/>
          <pc:sldMk cId="2013240963" sldId="298"/>
        </pc:sldMkLst>
        <pc:spChg chg="mod">
          <ac:chgData name="Ian Nabney" userId="d6603c99-5c95-4d2b-ba76-fe87db2f29c6" providerId="ADAL" clId="{FE81021E-8290-4BCC-8BA6-33A9D9172982}" dt="2021-03-14T18:05:10.970" v="2841" actId="20577"/>
          <ac:spMkLst>
            <pc:docMk/>
            <pc:sldMk cId="2013240963" sldId="298"/>
            <ac:spMk id="2" creationId="{BB987044-13A3-48C8-B810-E3436F4AC267}"/>
          </ac:spMkLst>
        </pc:spChg>
        <pc:spChg chg="add del mod">
          <ac:chgData name="Ian Nabney" userId="d6603c99-5c95-4d2b-ba76-fe87db2f29c6" providerId="ADAL" clId="{FE81021E-8290-4BCC-8BA6-33A9D9172982}" dt="2021-03-14T18:06:28.924" v="2849"/>
          <ac:spMkLst>
            <pc:docMk/>
            <pc:sldMk cId="2013240963" sldId="298"/>
            <ac:spMk id="6" creationId="{C88A798C-525B-4810-BEE3-4BA253DFDA28}"/>
          </ac:spMkLst>
        </pc:spChg>
        <pc:spChg chg="add mod">
          <ac:chgData name="Ian Nabney" userId="d6603c99-5c95-4d2b-ba76-fe87db2f29c6" providerId="ADAL" clId="{FE81021E-8290-4BCC-8BA6-33A9D9172982}" dt="2021-03-14T18:07:55.077" v="2860" actId="20577"/>
          <ac:spMkLst>
            <pc:docMk/>
            <pc:sldMk cId="2013240963" sldId="298"/>
            <ac:spMk id="8" creationId="{D4F40E10-CF64-48CC-A32A-8D21AE497C0E}"/>
          </ac:spMkLst>
        </pc:spChg>
        <pc:picChg chg="add mod modCrop">
          <ac:chgData name="Ian Nabney" userId="d6603c99-5c95-4d2b-ba76-fe87db2f29c6" providerId="ADAL" clId="{FE81021E-8290-4BCC-8BA6-33A9D9172982}" dt="2021-03-14T18:07:06.653" v="2852" actId="1076"/>
          <ac:picMkLst>
            <pc:docMk/>
            <pc:sldMk cId="2013240963" sldId="298"/>
            <ac:picMk id="7" creationId="{5DF56E85-EBC3-4FB8-902E-F828AF575690}"/>
          </ac:picMkLst>
        </pc:picChg>
      </pc:sldChg>
      <pc:sldChg chg="addSp modSp new mod modTransition">
        <pc:chgData name="Ian Nabney" userId="d6603c99-5c95-4d2b-ba76-fe87db2f29c6" providerId="ADAL" clId="{FE81021E-8290-4BCC-8BA6-33A9D9172982}" dt="2021-03-14T21:00:15.416" v="3822"/>
        <pc:sldMkLst>
          <pc:docMk/>
          <pc:sldMk cId="3996337804" sldId="299"/>
        </pc:sldMkLst>
        <pc:spChg chg="mod">
          <ac:chgData name="Ian Nabney" userId="d6603c99-5c95-4d2b-ba76-fe87db2f29c6" providerId="ADAL" clId="{FE81021E-8290-4BCC-8BA6-33A9D9172982}" dt="2021-03-14T20:48:17.980" v="2888" actId="20577"/>
          <ac:spMkLst>
            <pc:docMk/>
            <pc:sldMk cId="3996337804" sldId="299"/>
            <ac:spMk id="2" creationId="{E6CE7EB7-5615-421F-93D7-6911F930273C}"/>
          </ac:spMkLst>
        </pc:spChg>
        <pc:spChg chg="add mod">
          <ac:chgData name="Ian Nabney" userId="d6603c99-5c95-4d2b-ba76-fe87db2f29c6" providerId="ADAL" clId="{FE81021E-8290-4BCC-8BA6-33A9D9172982}" dt="2021-03-14T20:50:01.324" v="3114" actId="20577"/>
          <ac:spMkLst>
            <pc:docMk/>
            <pc:sldMk cId="3996337804" sldId="299"/>
            <ac:spMk id="7" creationId="{C001497E-3664-4275-BD59-192F9CD2225C}"/>
          </ac:spMkLst>
        </pc:spChg>
        <pc:spChg chg="add mod">
          <ac:chgData name="Ian Nabney" userId="d6603c99-5c95-4d2b-ba76-fe87db2f29c6" providerId="ADAL" clId="{FE81021E-8290-4BCC-8BA6-33A9D9172982}" dt="2021-03-14T20:51:58.187" v="3131" actId="20577"/>
          <ac:spMkLst>
            <pc:docMk/>
            <pc:sldMk cId="3996337804" sldId="299"/>
            <ac:spMk id="8" creationId="{E4EC9ECA-3CA4-45E8-A09A-1E372D2319E1}"/>
          </ac:spMkLst>
        </pc:spChg>
        <pc:picChg chg="add mod">
          <ac:chgData name="Ian Nabney" userId="d6603c99-5c95-4d2b-ba76-fe87db2f29c6" providerId="ADAL" clId="{FE81021E-8290-4BCC-8BA6-33A9D9172982}" dt="2021-03-14T20:48:30.723" v="2890" actId="1076"/>
          <ac:picMkLst>
            <pc:docMk/>
            <pc:sldMk cId="3996337804" sldId="299"/>
            <ac:picMk id="6" creationId="{BDC0746D-0B78-45B7-9285-5CF7515489DA}"/>
          </ac:picMkLst>
        </pc:picChg>
      </pc:sldChg>
      <pc:sldChg chg="addSp modSp new mod modTransition">
        <pc:chgData name="Ian Nabney" userId="d6603c99-5c95-4d2b-ba76-fe87db2f29c6" providerId="ADAL" clId="{FE81021E-8290-4BCC-8BA6-33A9D9172982}" dt="2021-03-14T21:00:15.416" v="3822"/>
        <pc:sldMkLst>
          <pc:docMk/>
          <pc:sldMk cId="2225387182" sldId="300"/>
        </pc:sldMkLst>
        <pc:spChg chg="mod">
          <ac:chgData name="Ian Nabney" userId="d6603c99-5c95-4d2b-ba76-fe87db2f29c6" providerId="ADAL" clId="{FE81021E-8290-4BCC-8BA6-33A9D9172982}" dt="2021-03-14T20:53:18.937" v="3166" actId="20577"/>
          <ac:spMkLst>
            <pc:docMk/>
            <pc:sldMk cId="2225387182" sldId="300"/>
            <ac:spMk id="2" creationId="{1704FBC2-3914-4408-9F71-F24BF191A895}"/>
          </ac:spMkLst>
        </pc:spChg>
        <pc:spChg chg="add mod">
          <ac:chgData name="Ian Nabney" userId="d6603c99-5c95-4d2b-ba76-fe87db2f29c6" providerId="ADAL" clId="{FE81021E-8290-4BCC-8BA6-33A9D9172982}" dt="2021-03-14T20:55:24.386" v="3193" actId="20577"/>
          <ac:spMkLst>
            <pc:docMk/>
            <pc:sldMk cId="2225387182" sldId="300"/>
            <ac:spMk id="6" creationId="{BF46B8A5-7C25-4135-AC2E-CF799F1B4C6A}"/>
          </ac:spMkLst>
        </pc:spChg>
      </pc:sldChg>
      <pc:sldChg chg="addSp modSp new mod modTransition">
        <pc:chgData name="Ian Nabney" userId="d6603c99-5c95-4d2b-ba76-fe87db2f29c6" providerId="ADAL" clId="{FE81021E-8290-4BCC-8BA6-33A9D9172982}" dt="2021-03-14T21:00:15.416" v="3822"/>
        <pc:sldMkLst>
          <pc:docMk/>
          <pc:sldMk cId="3386394235" sldId="301"/>
        </pc:sldMkLst>
        <pc:spChg chg="mod">
          <ac:chgData name="Ian Nabney" userId="d6603c99-5c95-4d2b-ba76-fe87db2f29c6" providerId="ADAL" clId="{FE81021E-8290-4BCC-8BA6-33A9D9172982}" dt="2021-03-14T20:55:51.667" v="3205" actId="20577"/>
          <ac:spMkLst>
            <pc:docMk/>
            <pc:sldMk cId="3386394235" sldId="301"/>
            <ac:spMk id="2" creationId="{58D2DD6B-F782-43FF-B4A6-C477CA4DF3DD}"/>
          </ac:spMkLst>
        </pc:spChg>
        <pc:spChg chg="add mod">
          <ac:chgData name="Ian Nabney" userId="d6603c99-5c95-4d2b-ba76-fe87db2f29c6" providerId="ADAL" clId="{FE81021E-8290-4BCC-8BA6-33A9D9172982}" dt="2021-03-14T20:59:10.757" v="3821" actId="207"/>
          <ac:spMkLst>
            <pc:docMk/>
            <pc:sldMk cId="3386394235" sldId="301"/>
            <ac:spMk id="6" creationId="{0F5C6325-318D-4E2A-807D-5FC1D423872E}"/>
          </ac:spMkLst>
        </pc:sp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20/02/2022</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20/02/2022</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20/02/2022</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20/02/2022</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20/02/2022</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20/02/2022</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20/02/2022</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20/02/2022</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20/02/2022</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20/02/2022</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20/02/2022</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20/02/2022</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20/02/2022</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20/02/2022</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20/02/2022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20/02/2022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20/02/2022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20/02/2022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20/02/2022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20/02/2022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20/02/2022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20/02/2022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20/02/2022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20/02/2022</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20/02/2022</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20/02/2022</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20/02/2022</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20/02/2022</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20/02/2022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20/02/2022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Advanced Data Analytics: Analysis Case Studies</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1: </a:t>
            </a:r>
            <a:r>
              <a:rPr lang="en-GB" altLang="en-US" sz="3200" dirty="0" err="1">
                <a:latin typeface="Sanchez Regular"/>
              </a:rPr>
              <a:t>Scagnostics</a:t>
            </a:r>
            <a:endParaRPr lang="en-GB" altLang="en-US" sz="3200" dirty="0">
              <a:latin typeface="Sanchez Regular"/>
            </a:endParaRPr>
          </a:p>
        </p:txBody>
      </p:sp>
      <p:pic>
        <p:nvPicPr>
          <p:cNvPr id="5" name="Picture 4">
            <a:extLst>
              <a:ext uri="{FF2B5EF4-FFF2-40B4-BE49-F238E27FC236}">
                <a16:creationId xmlns:a16="http://schemas.microsoft.com/office/drawing/2014/main" id="{D1BC788E-056B-48C8-A518-F080BC2CBC10}"/>
              </a:ext>
            </a:extLst>
          </p:cNvPr>
          <p:cNvPicPr>
            <a:picLocks noChangeAspect="1"/>
          </p:cNvPicPr>
          <p:nvPr/>
        </p:nvPicPr>
        <p:blipFill>
          <a:blip r:embed="rId2"/>
          <a:stretch>
            <a:fillRect/>
          </a:stretch>
        </p:blipFill>
        <p:spPr>
          <a:xfrm>
            <a:off x="743929" y="1571377"/>
            <a:ext cx="7920760" cy="3710627"/>
          </a:xfrm>
          <a:prstGeom prst="rect">
            <a:avLst/>
          </a:prstGeom>
        </p:spPr>
      </p:pic>
    </p:spTree>
    <p:extLst>
      <p:ext uri="{BB962C8B-B14F-4D97-AF65-F5344CB8AC3E}">
        <p14:creationId xmlns:p14="http://schemas.microsoft.com/office/powerpoint/2010/main" val="169533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2: </a:t>
            </a:r>
            <a:r>
              <a:rPr lang="en-GB" altLang="en-US" sz="3200" dirty="0" err="1">
                <a:latin typeface="Sanchez Regular"/>
              </a:rPr>
              <a:t>VisDB</a:t>
            </a:r>
            <a:endParaRPr lang="en-GB" altLang="en-US" sz="3200" dirty="0">
              <a:latin typeface="Sanchez Regular"/>
            </a:endParaRPr>
          </a:p>
        </p:txBody>
      </p:sp>
      <p:sp>
        <p:nvSpPr>
          <p:cNvPr id="2" name="TextBox 1">
            <a:extLst>
              <a:ext uri="{FF2B5EF4-FFF2-40B4-BE49-F238E27FC236}">
                <a16:creationId xmlns:a16="http://schemas.microsoft.com/office/drawing/2014/main" id="{1D6A7D17-BE63-4F51-9EDB-6D10753C9D2C}"/>
              </a:ext>
            </a:extLst>
          </p:cNvPr>
          <p:cNvSpPr txBox="1"/>
          <p:nvPr/>
        </p:nvSpPr>
        <p:spPr>
          <a:xfrm>
            <a:off x="301214" y="1592132"/>
            <a:ext cx="8595360"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a:t>
            </a:r>
            <a:r>
              <a:rPr lang="en-GB" sz="2000" i="0" dirty="0" err="1"/>
              <a:t>VisDB</a:t>
            </a:r>
            <a:r>
              <a:rPr lang="en-GB" sz="2000" i="0" dirty="0"/>
              <a:t> system for database vis treats an entire database as a very large table of data. </a:t>
            </a:r>
          </a:p>
          <a:p>
            <a:pPr marL="285750" indent="-285750" algn="l">
              <a:buFont typeface="Arial" panose="020B0604020202020204" pitchFamily="34" charset="0"/>
              <a:buChar char="•"/>
            </a:pPr>
            <a:r>
              <a:rPr lang="en-GB" sz="2000" i="0" dirty="0"/>
              <a:t>The system shows that table with respect to a specific query that matches some subset of the items in it. </a:t>
            </a:r>
          </a:p>
          <a:p>
            <a:pPr marL="285750" indent="-285750" algn="l">
              <a:buFont typeface="Arial" panose="020B0604020202020204" pitchFamily="34" charset="0"/>
              <a:buChar char="•"/>
            </a:pPr>
            <a:r>
              <a:rPr lang="en-GB" sz="2000" i="0" dirty="0" err="1"/>
              <a:t>VisDB</a:t>
            </a:r>
            <a:r>
              <a:rPr lang="en-GB" sz="2000" i="0" dirty="0"/>
              <a:t> computes a set of derived attributes that measure the relevance of the query with respect to the original attributes and items. Each item is given a relevance score for the query for each original attribute.</a:t>
            </a:r>
          </a:p>
          <a:p>
            <a:pPr marL="285750" indent="-285750" algn="l">
              <a:buFont typeface="Arial" panose="020B0604020202020204" pitchFamily="34" charset="0"/>
              <a:buChar char="•"/>
            </a:pPr>
            <a:r>
              <a:rPr lang="en-GB" sz="2000" i="0" dirty="0"/>
              <a:t>An overall relevance score is computed that combines these individual scores, adding an additional derived attribute column to the original table.</a:t>
            </a:r>
          </a:p>
          <a:p>
            <a:pPr marL="285750" indent="-285750" algn="l">
              <a:buFont typeface="Arial" panose="020B0604020202020204" pitchFamily="34" charset="0"/>
              <a:buChar char="•"/>
            </a:pPr>
            <a:r>
              <a:rPr lang="en-GB" sz="2000" i="0" dirty="0" err="1"/>
              <a:t>VisDB</a:t>
            </a:r>
            <a:r>
              <a:rPr lang="en-GB" sz="2000" i="0" dirty="0"/>
              <a:t> supports two different layout idioms that are dense, </a:t>
            </a:r>
            <a:r>
              <a:rPr lang="en-GB" sz="2000" i="0" dirty="0" err="1"/>
              <a:t>spacefilling</a:t>
            </a:r>
            <a:r>
              <a:rPr lang="en-GB" sz="2000" i="0" dirty="0"/>
              <a:t>, and use square color-coded area marks.</a:t>
            </a:r>
          </a:p>
        </p:txBody>
      </p:sp>
    </p:spTree>
    <p:extLst>
      <p:ext uri="{BB962C8B-B14F-4D97-AF65-F5344CB8AC3E}">
        <p14:creationId xmlns:p14="http://schemas.microsoft.com/office/powerpoint/2010/main" val="42688136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2: </a:t>
            </a:r>
            <a:r>
              <a:rPr lang="en-GB" altLang="en-US" sz="3200" dirty="0" err="1">
                <a:latin typeface="Sanchez Regular"/>
              </a:rPr>
              <a:t>VisDB</a:t>
            </a:r>
            <a:endParaRPr lang="en-GB" altLang="en-US" sz="3200" dirty="0">
              <a:latin typeface="Sanchez Regular"/>
            </a:endParaRPr>
          </a:p>
        </p:txBody>
      </p:sp>
      <p:pic>
        <p:nvPicPr>
          <p:cNvPr id="4" name="Picture 3">
            <a:extLst>
              <a:ext uri="{FF2B5EF4-FFF2-40B4-BE49-F238E27FC236}">
                <a16:creationId xmlns:a16="http://schemas.microsoft.com/office/drawing/2014/main" id="{320B082F-9A2B-47CE-84B9-C762FC08780A}"/>
              </a:ext>
            </a:extLst>
          </p:cNvPr>
          <p:cNvPicPr>
            <a:picLocks noChangeAspect="1"/>
          </p:cNvPicPr>
          <p:nvPr/>
        </p:nvPicPr>
        <p:blipFill>
          <a:blip r:embed="rId2"/>
          <a:stretch>
            <a:fillRect/>
          </a:stretch>
        </p:blipFill>
        <p:spPr>
          <a:xfrm>
            <a:off x="2914039" y="961587"/>
            <a:ext cx="5982535" cy="2867425"/>
          </a:xfrm>
          <a:prstGeom prst="rect">
            <a:avLst/>
          </a:prstGeom>
        </p:spPr>
      </p:pic>
      <p:pic>
        <p:nvPicPr>
          <p:cNvPr id="6" name="Picture 5">
            <a:extLst>
              <a:ext uri="{FF2B5EF4-FFF2-40B4-BE49-F238E27FC236}">
                <a16:creationId xmlns:a16="http://schemas.microsoft.com/office/drawing/2014/main" id="{C23A40EB-2B49-404E-B10D-F69386E7161A}"/>
              </a:ext>
            </a:extLst>
          </p:cNvPr>
          <p:cNvPicPr>
            <a:picLocks noChangeAspect="1"/>
          </p:cNvPicPr>
          <p:nvPr/>
        </p:nvPicPr>
        <p:blipFill>
          <a:blip r:embed="rId3"/>
          <a:stretch>
            <a:fillRect/>
          </a:stretch>
        </p:blipFill>
        <p:spPr>
          <a:xfrm>
            <a:off x="2914039" y="3829012"/>
            <a:ext cx="5963482" cy="2943636"/>
          </a:xfrm>
          <a:prstGeom prst="rect">
            <a:avLst/>
          </a:prstGeom>
        </p:spPr>
      </p:pic>
      <p:sp>
        <p:nvSpPr>
          <p:cNvPr id="7" name="TextBox 6">
            <a:extLst>
              <a:ext uri="{FF2B5EF4-FFF2-40B4-BE49-F238E27FC236}">
                <a16:creationId xmlns:a16="http://schemas.microsoft.com/office/drawing/2014/main" id="{11E946E6-C6CD-4BB4-9F3A-ED0923E8CF46}"/>
              </a:ext>
            </a:extLst>
          </p:cNvPr>
          <p:cNvSpPr txBox="1"/>
          <p:nvPr/>
        </p:nvSpPr>
        <p:spPr>
          <a:xfrm>
            <a:off x="268941" y="1420009"/>
            <a:ext cx="2398955" cy="427809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err="1"/>
              <a:t>VisDB</a:t>
            </a:r>
            <a:r>
              <a:rPr lang="en-GB" sz="1600" i="0" dirty="0"/>
              <a:t> layouts schematically, for a dataset with five attributes.</a:t>
            </a:r>
          </a:p>
          <a:p>
            <a:pPr marL="342900" indent="-342900" algn="l">
              <a:buFont typeface="+mj-lt"/>
              <a:buAutoNum type="alphaLcParenR"/>
            </a:pPr>
            <a:r>
              <a:rPr lang="en-GB" sz="1600" i="0" dirty="0"/>
              <a:t>Each attribute is shown in a separate small-multiple view.</a:t>
            </a:r>
          </a:p>
          <a:p>
            <a:pPr marL="342900" indent="-342900" algn="l">
              <a:buFont typeface="+mj-lt"/>
              <a:buAutoNum type="alphaLcParenR"/>
            </a:pPr>
            <a:r>
              <a:rPr lang="en-GB" sz="1600" i="0" dirty="0"/>
              <a:t>Each item is shown with a glyph with per-attribute sections in a single combined view.</a:t>
            </a:r>
          </a:p>
          <a:p>
            <a:pPr marL="342900" indent="-342900" algn="l">
              <a:buFont typeface="Arial" panose="020B0604020202020204" pitchFamily="34" charset="0"/>
              <a:buChar char="•"/>
            </a:pPr>
            <a:r>
              <a:rPr lang="en-GB" sz="1600" i="0" dirty="0"/>
              <a:t>Next slide shows </a:t>
            </a:r>
            <a:r>
              <a:rPr lang="en-GB" sz="1600" i="0" dirty="0" err="1"/>
              <a:t>VisDB</a:t>
            </a:r>
            <a:r>
              <a:rPr lang="en-GB" sz="1600" i="0" dirty="0"/>
              <a:t> screenshots with a dataset of eight attributes and 1000 items. </a:t>
            </a:r>
          </a:p>
        </p:txBody>
      </p:sp>
    </p:spTree>
    <p:extLst>
      <p:ext uri="{BB962C8B-B14F-4D97-AF65-F5344CB8AC3E}">
        <p14:creationId xmlns:p14="http://schemas.microsoft.com/office/powerpoint/2010/main" val="39070315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2: </a:t>
            </a:r>
            <a:r>
              <a:rPr lang="en-GB" altLang="en-US" sz="3200" dirty="0" err="1">
                <a:latin typeface="Sanchez Regular"/>
              </a:rPr>
              <a:t>VisDB</a:t>
            </a:r>
            <a:endParaRPr lang="en-GB" altLang="en-US" sz="3200" dirty="0">
              <a:latin typeface="Sanchez Regular"/>
            </a:endParaRPr>
          </a:p>
        </p:txBody>
      </p:sp>
      <p:pic>
        <p:nvPicPr>
          <p:cNvPr id="3" name="Picture 2">
            <a:extLst>
              <a:ext uri="{FF2B5EF4-FFF2-40B4-BE49-F238E27FC236}">
                <a16:creationId xmlns:a16="http://schemas.microsoft.com/office/drawing/2014/main" id="{98A8E222-317D-4444-BF36-32FC0627EF1B}"/>
              </a:ext>
            </a:extLst>
          </p:cNvPr>
          <p:cNvPicPr>
            <a:picLocks noChangeAspect="1"/>
          </p:cNvPicPr>
          <p:nvPr/>
        </p:nvPicPr>
        <p:blipFill>
          <a:blip r:embed="rId2"/>
          <a:stretch>
            <a:fillRect/>
          </a:stretch>
        </p:blipFill>
        <p:spPr>
          <a:xfrm>
            <a:off x="293177" y="1299212"/>
            <a:ext cx="4440187" cy="4332759"/>
          </a:xfrm>
          <a:prstGeom prst="rect">
            <a:avLst/>
          </a:prstGeom>
        </p:spPr>
      </p:pic>
      <p:pic>
        <p:nvPicPr>
          <p:cNvPr id="8" name="Picture 7">
            <a:extLst>
              <a:ext uri="{FF2B5EF4-FFF2-40B4-BE49-F238E27FC236}">
                <a16:creationId xmlns:a16="http://schemas.microsoft.com/office/drawing/2014/main" id="{A822F544-421E-469D-931F-A175E9F93F77}"/>
              </a:ext>
            </a:extLst>
          </p:cNvPr>
          <p:cNvPicPr>
            <a:picLocks noChangeAspect="1"/>
          </p:cNvPicPr>
          <p:nvPr/>
        </p:nvPicPr>
        <p:blipFill>
          <a:blip r:embed="rId3"/>
          <a:stretch>
            <a:fillRect/>
          </a:stretch>
        </p:blipFill>
        <p:spPr>
          <a:xfrm>
            <a:off x="4733364" y="1299212"/>
            <a:ext cx="4345770" cy="4332759"/>
          </a:xfrm>
          <a:prstGeom prst="rect">
            <a:avLst/>
          </a:prstGeom>
        </p:spPr>
      </p:pic>
    </p:spTree>
    <p:extLst>
      <p:ext uri="{BB962C8B-B14F-4D97-AF65-F5344CB8AC3E}">
        <p14:creationId xmlns:p14="http://schemas.microsoft.com/office/powerpoint/2010/main" val="2005808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2: </a:t>
            </a:r>
            <a:r>
              <a:rPr lang="en-GB" altLang="en-US" sz="3200" dirty="0" err="1">
                <a:latin typeface="Sanchez Regular"/>
              </a:rPr>
              <a:t>VisDB</a:t>
            </a:r>
            <a:r>
              <a:rPr lang="en-GB" altLang="en-US" sz="3200" dirty="0">
                <a:latin typeface="Sanchez Regular"/>
              </a:rPr>
              <a:t> Analysis</a:t>
            </a:r>
          </a:p>
        </p:txBody>
      </p:sp>
      <p:sp>
        <p:nvSpPr>
          <p:cNvPr id="2" name="TextBox 1">
            <a:extLst>
              <a:ext uri="{FF2B5EF4-FFF2-40B4-BE49-F238E27FC236}">
                <a16:creationId xmlns:a16="http://schemas.microsoft.com/office/drawing/2014/main" id="{1D6A7D17-BE63-4F51-9EDB-6D10753C9D2C}"/>
              </a:ext>
            </a:extLst>
          </p:cNvPr>
          <p:cNvSpPr txBox="1"/>
          <p:nvPr/>
        </p:nvSpPr>
        <p:spPr>
          <a:xfrm>
            <a:off x="274320" y="1355464"/>
            <a:ext cx="8595360"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Both of these layouts use filtering for data reduction. When the number of items is greater than the available room for the view, items are filtered according to the relevance values. </a:t>
            </a:r>
          </a:p>
          <a:p>
            <a:pPr marL="285750" indent="-285750" algn="l">
              <a:buFont typeface="Arial" panose="020B0604020202020204" pitchFamily="34" charset="0"/>
              <a:buChar char="•"/>
            </a:pPr>
            <a:r>
              <a:rPr lang="en-GB" sz="2000" i="0" dirty="0"/>
              <a:t>The total table size handled by the system thus can be up to several million, even though only one million items can be shown at once in a single screen of one million pixels.</a:t>
            </a:r>
          </a:p>
          <a:p>
            <a:pPr marL="285750" indent="-285750" algn="l">
              <a:buFont typeface="Arial" panose="020B0604020202020204" pitchFamily="34" charset="0"/>
              <a:buChar char="•"/>
            </a:pPr>
            <a:r>
              <a:rPr lang="en-GB" sz="2000" i="0" dirty="0"/>
              <a:t>The small-multiples layout is effective for up to 10–12 attributes, where each per-attribute view shows around 100,000 items, and one million items are shown across all the views. </a:t>
            </a:r>
          </a:p>
          <a:p>
            <a:pPr marL="285750" indent="-285750" algn="l">
              <a:buFont typeface="Arial" panose="020B0604020202020204" pitchFamily="34" charset="0"/>
              <a:buChar char="•"/>
            </a:pPr>
            <a:r>
              <a:rPr lang="en-GB" sz="2000" i="0" dirty="0"/>
              <a:t>In contrast, the layout idiom using a single large glyph-based view only can handle up to around 100,000 visible items, an order of magnitude fewer.</a:t>
            </a:r>
          </a:p>
          <a:p>
            <a:pPr marL="285750" indent="-285750" algn="l">
              <a:buFont typeface="Arial" panose="020B0604020202020204" pitchFamily="34" charset="0"/>
              <a:buChar char="•"/>
            </a:pPr>
            <a:r>
              <a:rPr lang="en-GB" sz="2000" i="0" dirty="0"/>
              <a:t>The elements within the glyph need to be boxes larger than a single pixel in order to be salient, and glyphs need borders around them in order to be distinguished from neighbouring ones.</a:t>
            </a:r>
          </a:p>
        </p:txBody>
      </p:sp>
    </p:spTree>
    <p:extLst>
      <p:ext uri="{BB962C8B-B14F-4D97-AF65-F5344CB8AC3E}">
        <p14:creationId xmlns:p14="http://schemas.microsoft.com/office/powerpoint/2010/main" val="3499589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377440" y="332656"/>
            <a:ext cx="6371024" cy="570986"/>
          </a:xfrm>
        </p:spPr>
        <p:txBody>
          <a:bodyPr>
            <a:noAutofit/>
          </a:bodyPr>
          <a:lstStyle/>
          <a:p>
            <a:r>
              <a:rPr lang="en-GB" altLang="en-US" sz="2600" dirty="0">
                <a:latin typeface="Sanchez Regular"/>
              </a:rPr>
              <a:t>Case Study 3: Hierarchical Clustering Explorer</a:t>
            </a:r>
          </a:p>
        </p:txBody>
      </p:sp>
      <p:sp>
        <p:nvSpPr>
          <p:cNvPr id="2" name="TextBox 1">
            <a:extLst>
              <a:ext uri="{FF2B5EF4-FFF2-40B4-BE49-F238E27FC236}">
                <a16:creationId xmlns:a16="http://schemas.microsoft.com/office/drawing/2014/main" id="{1D6A7D17-BE63-4F51-9EDB-6D10753C9D2C}"/>
              </a:ext>
            </a:extLst>
          </p:cNvPr>
          <p:cNvSpPr txBox="1"/>
          <p:nvPr/>
        </p:nvSpPr>
        <p:spPr>
          <a:xfrm>
            <a:off x="274320" y="1237130"/>
            <a:ext cx="8595360" cy="5016758"/>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Hierarchical Clustering Explorer (HCE) system supports systematic exploration of a multidimensional table with an associated hierarchical clustering</a:t>
            </a:r>
          </a:p>
          <a:p>
            <a:pPr marL="285750" indent="-285750" algn="l">
              <a:buFont typeface="Arial" panose="020B0604020202020204" pitchFamily="34" charset="0"/>
              <a:buChar char="•"/>
            </a:pPr>
            <a:r>
              <a:rPr lang="en-GB" sz="2000" i="0" dirty="0"/>
              <a:t>Originally designed for the genomics domain where the table represents microarray measurements of gene expression: a multidimensional table with two key attributes, genes and experimental conditions, and a single quantitative value attribute, the activity of each gene under each experimental condition.</a:t>
            </a:r>
          </a:p>
          <a:p>
            <a:pPr marL="285750" indent="-285750" algn="l">
              <a:buFont typeface="Arial" panose="020B0604020202020204" pitchFamily="34" charset="0"/>
              <a:buChar char="•"/>
            </a:pPr>
            <a:r>
              <a:rPr lang="en-GB" sz="2000" i="0" dirty="0"/>
              <a:t>Achieves scalability through carefully designed combination of visual encoding and interaction idioms. The scalability target of HCE is between 100 and 20,000 gene attributes and between 2 and 80 experimental condition attributes. </a:t>
            </a:r>
          </a:p>
          <a:p>
            <a:pPr marL="285750" indent="-285750" algn="l">
              <a:buFont typeface="Arial" panose="020B0604020202020204" pitchFamily="34" charset="0"/>
              <a:buChar char="•"/>
            </a:pPr>
            <a:r>
              <a:rPr lang="en-GB" sz="2000" i="0" dirty="0"/>
              <a:t>Achieved with the reduction design choices of interactively controlled aggregation, filtering, and navigation, and with the view coordination design choices of overview–detail, small multiple, and multiform side-by-side views with linked highlighting.</a:t>
            </a:r>
          </a:p>
        </p:txBody>
      </p:sp>
    </p:spTree>
    <p:extLst>
      <p:ext uri="{BB962C8B-B14F-4D97-AF65-F5344CB8AC3E}">
        <p14:creationId xmlns:p14="http://schemas.microsoft.com/office/powerpoint/2010/main" val="2860594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377440" y="332656"/>
            <a:ext cx="6371024" cy="570986"/>
          </a:xfrm>
        </p:spPr>
        <p:txBody>
          <a:bodyPr>
            <a:noAutofit/>
          </a:bodyPr>
          <a:lstStyle/>
          <a:p>
            <a:r>
              <a:rPr lang="en-GB" altLang="en-US" sz="2600" dirty="0">
                <a:latin typeface="Sanchez Regular"/>
              </a:rPr>
              <a:t>Case Study 3: Hierarchical Clustering Explorer</a:t>
            </a:r>
          </a:p>
        </p:txBody>
      </p:sp>
      <p:sp>
        <p:nvSpPr>
          <p:cNvPr id="2" name="TextBox 1">
            <a:extLst>
              <a:ext uri="{FF2B5EF4-FFF2-40B4-BE49-F238E27FC236}">
                <a16:creationId xmlns:a16="http://schemas.microsoft.com/office/drawing/2014/main" id="{1D6A7D17-BE63-4F51-9EDB-6D10753C9D2C}"/>
              </a:ext>
            </a:extLst>
          </p:cNvPr>
          <p:cNvSpPr txBox="1"/>
          <p:nvPr/>
        </p:nvSpPr>
        <p:spPr>
          <a:xfrm>
            <a:off x="274320" y="1237130"/>
            <a:ext cx="8595360" cy="5016758"/>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Hierarchical Clustering Explorer (HCE) system supports systematic exploration of a multidimensional table with an associated hierarchical clustering</a:t>
            </a:r>
          </a:p>
          <a:p>
            <a:pPr marL="285750" indent="-285750" algn="l">
              <a:buFont typeface="Arial" panose="020B0604020202020204" pitchFamily="34" charset="0"/>
              <a:buChar char="•"/>
            </a:pPr>
            <a:r>
              <a:rPr lang="en-GB" sz="2000" i="0" dirty="0"/>
              <a:t>Originally designed for the genomics domain where the table represents microarray measurements of gene expression: a multidimensional table with two key attributes, genes and experimental conditions, and a single quantitative value attribute, the activity of each gene under each experimental condition.</a:t>
            </a:r>
          </a:p>
          <a:p>
            <a:pPr marL="285750" indent="-285750" algn="l">
              <a:buFont typeface="Arial" panose="020B0604020202020204" pitchFamily="34" charset="0"/>
              <a:buChar char="•"/>
            </a:pPr>
            <a:r>
              <a:rPr lang="en-GB" sz="2000" i="0" dirty="0"/>
              <a:t>Achieves scalability through carefully designed combination of visual encoding and interaction idioms. The scalability target of HCE is between 100 and 20,000 gene attributes and between 2 and 80 experimental condition attributes. </a:t>
            </a:r>
          </a:p>
          <a:p>
            <a:pPr marL="285750" indent="-285750" algn="l">
              <a:buFont typeface="Arial" panose="020B0604020202020204" pitchFamily="34" charset="0"/>
              <a:buChar char="•"/>
            </a:pPr>
            <a:r>
              <a:rPr lang="en-GB" sz="2000" i="0" dirty="0"/>
              <a:t>Achieved with the reduction design choices of interactively controlled aggregation, filtering, and navigation, and with the view coordination design choices of overview–detail, small multiple, and multiform side-by-side views with linked highlighting.</a:t>
            </a:r>
          </a:p>
        </p:txBody>
      </p:sp>
      <p:pic>
        <p:nvPicPr>
          <p:cNvPr id="4" name="Picture 3">
            <a:extLst>
              <a:ext uri="{FF2B5EF4-FFF2-40B4-BE49-F238E27FC236}">
                <a16:creationId xmlns:a16="http://schemas.microsoft.com/office/drawing/2014/main" id="{B9569CDE-6D86-47FC-9F76-3EC39DBE8F4B}"/>
              </a:ext>
            </a:extLst>
          </p:cNvPr>
          <p:cNvPicPr>
            <a:picLocks noChangeAspect="1"/>
          </p:cNvPicPr>
          <p:nvPr/>
        </p:nvPicPr>
        <p:blipFill>
          <a:blip r:embed="rId2"/>
          <a:stretch>
            <a:fillRect/>
          </a:stretch>
        </p:blipFill>
        <p:spPr>
          <a:xfrm>
            <a:off x="274320" y="127280"/>
            <a:ext cx="8452401" cy="6603439"/>
          </a:xfrm>
          <a:prstGeom prst="rect">
            <a:avLst/>
          </a:prstGeom>
        </p:spPr>
      </p:pic>
    </p:spTree>
    <p:extLst>
      <p:ext uri="{BB962C8B-B14F-4D97-AF65-F5344CB8AC3E}">
        <p14:creationId xmlns:p14="http://schemas.microsoft.com/office/powerpoint/2010/main" val="3282399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377440" y="332656"/>
            <a:ext cx="6371024" cy="570986"/>
          </a:xfrm>
        </p:spPr>
        <p:txBody>
          <a:bodyPr>
            <a:noAutofit/>
          </a:bodyPr>
          <a:lstStyle/>
          <a:p>
            <a:r>
              <a:rPr lang="en-GB" altLang="en-US" sz="2600" dirty="0">
                <a:latin typeface="Sanchez Regular"/>
              </a:rPr>
              <a:t>Case Study 3: HCE on Census Data</a:t>
            </a:r>
          </a:p>
        </p:txBody>
      </p:sp>
      <p:sp>
        <p:nvSpPr>
          <p:cNvPr id="2" name="TextBox 1">
            <a:extLst>
              <a:ext uri="{FF2B5EF4-FFF2-40B4-BE49-F238E27FC236}">
                <a16:creationId xmlns:a16="http://schemas.microsoft.com/office/drawing/2014/main" id="{1D6A7D17-BE63-4F51-9EDB-6D10753C9D2C}"/>
              </a:ext>
            </a:extLst>
          </p:cNvPr>
          <p:cNvSpPr txBox="1"/>
          <p:nvPr/>
        </p:nvSpPr>
        <p:spPr>
          <a:xfrm>
            <a:off x="274320" y="1237130"/>
            <a:ext cx="8595360" cy="954107"/>
          </a:xfrm>
          <a:prstGeom prst="rect">
            <a:avLst/>
          </a:prstGeom>
          <a:noFill/>
        </p:spPr>
        <p:txBody>
          <a:bodyPr wrap="square" rtlCol="0">
            <a:spAutoFit/>
          </a:bodyPr>
          <a:lstStyle/>
          <a:p>
            <a:pPr algn="l"/>
            <a:r>
              <a:rPr lang="en-GB" sz="1400" i="0" dirty="0"/>
              <a:t>The rank-by-feature idiom combines the design choice of changing the order and the reduction design choice of aggregation to guide exploration and achieve scalability. Data abstraction is augmented with many new derived attributes. Orderings for each original attribute and pairwise combination of attributes are computed for several choices of ordering criteria, and the user can select which of them to use.</a:t>
            </a:r>
          </a:p>
        </p:txBody>
      </p:sp>
      <p:pic>
        <p:nvPicPr>
          <p:cNvPr id="4" name="Picture 3">
            <a:extLst>
              <a:ext uri="{FF2B5EF4-FFF2-40B4-BE49-F238E27FC236}">
                <a16:creationId xmlns:a16="http://schemas.microsoft.com/office/drawing/2014/main" id="{0285FD67-248B-47F2-AB45-07796504C898}"/>
              </a:ext>
            </a:extLst>
          </p:cNvPr>
          <p:cNvPicPr>
            <a:picLocks noChangeAspect="1"/>
          </p:cNvPicPr>
          <p:nvPr/>
        </p:nvPicPr>
        <p:blipFill>
          <a:blip r:embed="rId2"/>
          <a:stretch>
            <a:fillRect/>
          </a:stretch>
        </p:blipFill>
        <p:spPr>
          <a:xfrm>
            <a:off x="559035" y="2312894"/>
            <a:ext cx="6886684" cy="4212449"/>
          </a:xfrm>
          <a:prstGeom prst="rect">
            <a:avLst/>
          </a:prstGeom>
        </p:spPr>
      </p:pic>
    </p:spTree>
    <p:extLst>
      <p:ext uri="{BB962C8B-B14F-4D97-AF65-F5344CB8AC3E}">
        <p14:creationId xmlns:p14="http://schemas.microsoft.com/office/powerpoint/2010/main" val="4178355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15 of </a:t>
            </a:r>
            <a:r>
              <a:rPr lang="en-GB" altLang="en-US" dirty="0" err="1"/>
              <a:t>Munzner</a:t>
            </a:r>
            <a:endParaRPr lang="en-GB" altLang="en-US" dirty="0"/>
          </a:p>
          <a:p>
            <a:r>
              <a:rPr lang="en-GB" altLang="en-US" dirty="0"/>
              <a:t>Understand how to analyse a visualisation system</a:t>
            </a:r>
          </a:p>
          <a:p>
            <a:r>
              <a:rPr lang="en-GB" altLang="en-US" dirty="0"/>
              <a:t>Build a wider portfolio of possible solutions to visualisation challenges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Rationale</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The ability to concisely describe existing systems gives you a firm foundation for considering the full array of possibilities when you generate new systems. </a:t>
            </a:r>
          </a:p>
          <a:p>
            <a:r>
              <a:rPr lang="en-GB" altLang="en-US" dirty="0"/>
              <a:t>These case studies illustrate how to use the analysis framework in the course to decompose a vis approach, however complex, into pieces that you can systematically think about and compare with other approaches. </a:t>
            </a:r>
          </a:p>
          <a:p>
            <a:r>
              <a:rPr lang="en-GB" altLang="en-US" dirty="0"/>
              <a:t>Now that all design choices have been introduced (apart from colour – which will be covered later in Introduction to Data Analytics), each example has a complete analysis.</a:t>
            </a:r>
          </a:p>
        </p:txBody>
      </p:sp>
    </p:spTree>
    <p:extLst>
      <p:ext uri="{BB962C8B-B14F-4D97-AF65-F5344CB8AC3E}">
        <p14:creationId xmlns:p14="http://schemas.microsoft.com/office/powerpoint/2010/main" val="21917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At the </a:t>
            </a:r>
            <a:r>
              <a:rPr lang="en-GB" altLang="en-US" b="1" dirty="0">
                <a:solidFill>
                  <a:srgbClr val="C00000"/>
                </a:solidFill>
              </a:rPr>
              <a:t>abstraction</a:t>
            </a:r>
            <a:r>
              <a:rPr lang="en-GB" altLang="en-US" dirty="0"/>
              <a:t> level, these analyses include the types and semantics of the data abstraction and the targeted task abstraction. </a:t>
            </a:r>
          </a:p>
          <a:p>
            <a:r>
              <a:rPr lang="en-GB" altLang="en-US" dirty="0"/>
              <a:t>At the </a:t>
            </a:r>
            <a:r>
              <a:rPr lang="en-GB" altLang="en-US" b="1" dirty="0">
                <a:solidFill>
                  <a:srgbClr val="C00000"/>
                </a:solidFill>
              </a:rPr>
              <a:t>idiom</a:t>
            </a:r>
            <a:r>
              <a:rPr lang="en-GB" altLang="en-US" dirty="0"/>
              <a:t> level, the choices are decomposed into the design choices of how to encode data, facet data between multiple views, and reduce the data shown within a view. </a:t>
            </a:r>
          </a:p>
          <a:p>
            <a:r>
              <a:rPr lang="en-GB" altLang="en-US" dirty="0"/>
              <a:t>The analyses also include a discussion of scalability and based on screen space of one million pixels (1000 x 1000).</a:t>
            </a:r>
          </a:p>
        </p:txBody>
      </p:sp>
    </p:spTree>
    <p:extLst>
      <p:ext uri="{BB962C8B-B14F-4D97-AF65-F5344CB8AC3E}">
        <p14:creationId xmlns:p14="http://schemas.microsoft.com/office/powerpoint/2010/main" val="2931743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Overview 2</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A few of these systems have simple data abstractions and can be unambiguously classified as handling a particular simple dataset type: tables, or networks, or spatial data. </a:t>
            </a:r>
          </a:p>
          <a:p>
            <a:r>
              <a:rPr lang="en-GB" altLang="en-US" dirty="0"/>
              <a:t>Most of them have more complex data abstractions, which is the common case in real-world problems. Many of these systems carry out significant transformations of the original data to create derived data and handle combinations of multiple basic types.</a:t>
            </a:r>
          </a:p>
          <a:p>
            <a:r>
              <a:rPr lang="en-GB" altLang="en-US" dirty="0"/>
              <a:t>Often the system is designed to support exploration of interesting structure at multiple levels. </a:t>
            </a:r>
          </a:p>
        </p:txBody>
      </p:sp>
    </p:spTree>
    <p:extLst>
      <p:ext uri="{BB962C8B-B14F-4D97-AF65-F5344CB8AC3E}">
        <p14:creationId xmlns:p14="http://schemas.microsoft.com/office/powerpoint/2010/main" val="10097364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1: </a:t>
            </a:r>
            <a:r>
              <a:rPr lang="en-GB" altLang="en-US" sz="3200" dirty="0" err="1">
                <a:latin typeface="Sanchez Regular"/>
              </a:rPr>
              <a:t>Scagnostics</a:t>
            </a:r>
            <a:endParaRPr lang="en-GB" altLang="en-US" sz="3200" dirty="0">
              <a:latin typeface="Sanchez Regular"/>
            </a:endParaRP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sz="2000" dirty="0"/>
              <a:t>A </a:t>
            </a:r>
            <a:r>
              <a:rPr lang="en-GB" altLang="en-US" sz="2000" b="1" dirty="0">
                <a:solidFill>
                  <a:srgbClr val="C00000"/>
                </a:solidFill>
              </a:rPr>
              <a:t>single scatterplot </a:t>
            </a:r>
            <a:r>
              <a:rPr lang="en-GB" altLang="en-US" sz="2000" dirty="0"/>
              <a:t>supports direct comparison between two attributes by plotting their values along two spatial axes. </a:t>
            </a:r>
          </a:p>
          <a:p>
            <a:r>
              <a:rPr lang="en-GB" altLang="en-US" sz="2000" dirty="0"/>
              <a:t>A </a:t>
            </a:r>
            <a:r>
              <a:rPr lang="en-GB" altLang="en-US" sz="2000" b="1" dirty="0">
                <a:solidFill>
                  <a:srgbClr val="C00000"/>
                </a:solidFill>
              </a:rPr>
              <a:t>scatterplot matrix (SPLOM) </a:t>
            </a:r>
            <a:r>
              <a:rPr lang="en-GB" altLang="en-US" sz="2000" dirty="0"/>
              <a:t>is the systematic way to compare all possible pairs of attributes, with the attributes ordered along both the rows and the columns and one scatterplot at each cell of the matrix.</a:t>
            </a:r>
          </a:p>
          <a:p>
            <a:r>
              <a:rPr lang="en-GB" altLang="en-US" sz="2000" dirty="0"/>
              <a:t>The </a:t>
            </a:r>
            <a:r>
              <a:rPr lang="en-GB" altLang="en-US" sz="2000" b="1" dirty="0">
                <a:solidFill>
                  <a:srgbClr val="C00000"/>
                </a:solidFill>
              </a:rPr>
              <a:t>scalability</a:t>
            </a:r>
            <a:r>
              <a:rPr lang="en-GB" altLang="en-US" sz="2000" dirty="0"/>
              <a:t> challenge of a SPLOM is that the size of the matrix grows quadratically. Each individual plot requires enough screen space to distinguish the points within it, so this idiom does not scale well past a few dozen attributes.</a:t>
            </a:r>
          </a:p>
        </p:txBody>
      </p:sp>
    </p:spTree>
    <p:extLst>
      <p:ext uri="{BB962C8B-B14F-4D97-AF65-F5344CB8AC3E}">
        <p14:creationId xmlns:p14="http://schemas.microsoft.com/office/powerpoint/2010/main" val="2746256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1: </a:t>
            </a:r>
            <a:r>
              <a:rPr lang="en-GB" altLang="en-US" sz="3200" dirty="0" err="1">
                <a:latin typeface="Sanchez Regular"/>
              </a:rPr>
              <a:t>Scagnostics</a:t>
            </a:r>
            <a:endParaRPr lang="en-GB" altLang="en-US" sz="3200" dirty="0">
              <a:latin typeface="Sanchez Regular"/>
            </a:endParaRPr>
          </a:p>
        </p:txBody>
      </p:sp>
      <p:pic>
        <p:nvPicPr>
          <p:cNvPr id="3" name="Picture 2">
            <a:extLst>
              <a:ext uri="{FF2B5EF4-FFF2-40B4-BE49-F238E27FC236}">
                <a16:creationId xmlns:a16="http://schemas.microsoft.com/office/drawing/2014/main" id="{BBA145C6-7F63-4B1F-AABF-21AA1192582A}"/>
              </a:ext>
            </a:extLst>
          </p:cNvPr>
          <p:cNvPicPr>
            <a:picLocks noChangeAspect="1"/>
          </p:cNvPicPr>
          <p:nvPr/>
        </p:nvPicPr>
        <p:blipFill>
          <a:blip r:embed="rId2"/>
          <a:stretch>
            <a:fillRect/>
          </a:stretch>
        </p:blipFill>
        <p:spPr>
          <a:xfrm>
            <a:off x="2495774" y="314662"/>
            <a:ext cx="6587408" cy="6577997"/>
          </a:xfrm>
          <a:prstGeom prst="rect">
            <a:avLst/>
          </a:prstGeom>
        </p:spPr>
      </p:pic>
    </p:spTree>
    <p:extLst>
      <p:ext uri="{BB962C8B-B14F-4D97-AF65-F5344CB8AC3E}">
        <p14:creationId xmlns:p14="http://schemas.microsoft.com/office/powerpoint/2010/main" val="17809167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1: </a:t>
            </a:r>
            <a:r>
              <a:rPr lang="en-GB" altLang="en-US" sz="3200" dirty="0" err="1">
                <a:latin typeface="Sanchez Regular"/>
              </a:rPr>
              <a:t>Scagnostics</a:t>
            </a:r>
            <a:endParaRPr lang="en-GB" altLang="en-US" sz="3200" dirty="0">
              <a:latin typeface="Sanchez Regular"/>
            </a:endParaRP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283686"/>
            <a:ext cx="8640960" cy="4713390"/>
          </a:xfrm>
        </p:spPr>
        <p:txBody>
          <a:bodyPr wrap="square" numCol="1" anchor="t" anchorCtr="0" compatLnSpc="1">
            <a:prstTxWarp prst="textNoShape">
              <a:avLst/>
            </a:prstTxWarp>
          </a:bodyPr>
          <a:lstStyle/>
          <a:p>
            <a:r>
              <a:rPr lang="en-GB" altLang="en-US" sz="1800" dirty="0"/>
              <a:t>The idea of </a:t>
            </a:r>
            <a:r>
              <a:rPr lang="en-GB" altLang="en-US" sz="1800" b="1" dirty="0" err="1">
                <a:solidFill>
                  <a:srgbClr val="C00000"/>
                </a:solidFill>
              </a:rPr>
              <a:t>scagnostics</a:t>
            </a:r>
            <a:r>
              <a:rPr lang="en-GB" altLang="en-US" sz="1800" dirty="0"/>
              <a:t>, short for scatterplot computer-guided diagnostics, is to identify a small number of measurements that nicely categorize the shape of the point distributions within each scatterplot. </a:t>
            </a:r>
          </a:p>
          <a:p>
            <a:r>
              <a:rPr lang="en-GB" altLang="en-US" sz="1800" dirty="0"/>
              <a:t>The nine measures are outlying for outlier detection; skewed, clumpy, sparse, and striated for point distribution and density; convex, skinny, and stringy for shape, and monotonic for the association.</a:t>
            </a:r>
          </a:p>
          <a:p>
            <a:r>
              <a:rPr lang="en-GB" altLang="en-US" sz="1800" dirty="0"/>
              <a:t>These measurements are then shown in a new </a:t>
            </a:r>
            <a:r>
              <a:rPr lang="en-GB" altLang="en-US" sz="1800" b="1" dirty="0" err="1">
                <a:solidFill>
                  <a:srgbClr val="C00000"/>
                </a:solidFill>
              </a:rPr>
              <a:t>scagnostics</a:t>
            </a:r>
            <a:r>
              <a:rPr lang="en-GB" altLang="en-US" sz="1800" b="1" dirty="0">
                <a:solidFill>
                  <a:srgbClr val="C00000"/>
                </a:solidFill>
              </a:rPr>
              <a:t> SPLOM </a:t>
            </a:r>
            <a:r>
              <a:rPr lang="en-GB" altLang="en-US" sz="1800" dirty="0"/>
              <a:t>that is a scatterplot of scatterplots. That is, each point in the </a:t>
            </a:r>
            <a:r>
              <a:rPr lang="en-GB" altLang="en-US" sz="1800" dirty="0" err="1"/>
              <a:t>scagnostics</a:t>
            </a:r>
            <a:r>
              <a:rPr lang="en-GB" altLang="en-US" sz="1800" dirty="0"/>
              <a:t> SPLOM represents an entire scatterplot in the original SPLOM, which is shown when the point is selected. </a:t>
            </a:r>
          </a:p>
          <a:p>
            <a:r>
              <a:rPr lang="en-GB" altLang="en-US" sz="1800" dirty="0"/>
              <a:t>As with standard SPLOMs, there is linked highlighting between views, and selecting a point also triggers a popup detail view showing the full scatterplot.</a:t>
            </a:r>
          </a:p>
          <a:p>
            <a:r>
              <a:rPr lang="en-GB" altLang="en-US" sz="1800" dirty="0"/>
              <a:t>The idea is that the distribution of points in the </a:t>
            </a:r>
            <a:r>
              <a:rPr lang="en-GB" altLang="en-US" sz="1800" dirty="0" err="1"/>
              <a:t>scagnostics</a:t>
            </a:r>
            <a:r>
              <a:rPr lang="en-GB" altLang="en-US" sz="1800" dirty="0"/>
              <a:t> SPLOM should provide a fast overview of the most important characteristics of the original SPLOM. The outliers guide the user to the unusually shaped, and thus potentially interesting, scatterplots in the original SPLOM.</a:t>
            </a:r>
          </a:p>
        </p:txBody>
      </p:sp>
    </p:spTree>
    <p:extLst>
      <p:ext uri="{BB962C8B-B14F-4D97-AF65-F5344CB8AC3E}">
        <p14:creationId xmlns:p14="http://schemas.microsoft.com/office/powerpoint/2010/main" val="2497235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Case Study 1: </a:t>
            </a:r>
            <a:r>
              <a:rPr lang="en-GB" altLang="en-US" sz="3200" dirty="0" err="1">
                <a:latin typeface="Sanchez Regular"/>
              </a:rPr>
              <a:t>Scagnostics</a:t>
            </a:r>
            <a:endParaRPr lang="en-GB" altLang="en-US" sz="3200" dirty="0">
              <a:latin typeface="Sanchez Regular"/>
            </a:endParaRPr>
          </a:p>
        </p:txBody>
      </p:sp>
      <p:pic>
        <p:nvPicPr>
          <p:cNvPr id="3" name="Content Placeholder 2">
            <a:extLst>
              <a:ext uri="{FF2B5EF4-FFF2-40B4-BE49-F238E27FC236}">
                <a16:creationId xmlns:a16="http://schemas.microsoft.com/office/drawing/2014/main" id="{9759E37C-8C1C-4B39-9657-E27FFD1AB66B}"/>
              </a:ext>
            </a:extLst>
          </p:cNvPr>
          <p:cNvPicPr>
            <a:picLocks noGrp="1" noChangeAspect="1"/>
          </p:cNvPicPr>
          <p:nvPr>
            <p:ph idx="1"/>
          </p:nvPr>
        </p:nvPicPr>
        <p:blipFill>
          <a:blip r:embed="rId2"/>
          <a:stretch>
            <a:fillRect/>
          </a:stretch>
        </p:blipFill>
        <p:spPr bwMode="auto">
          <a:xfrm>
            <a:off x="3218976" y="1032734"/>
            <a:ext cx="5720627" cy="5712768"/>
          </a:xfrm>
        </p:spPr>
      </p:pic>
      <p:sp>
        <p:nvSpPr>
          <p:cNvPr id="4" name="TextBox 3">
            <a:extLst>
              <a:ext uri="{FF2B5EF4-FFF2-40B4-BE49-F238E27FC236}">
                <a16:creationId xmlns:a16="http://schemas.microsoft.com/office/drawing/2014/main" id="{5D8949E6-FEBD-4B94-9CDD-F2FC6884F492}"/>
              </a:ext>
            </a:extLst>
          </p:cNvPr>
          <p:cNvSpPr txBox="1"/>
          <p:nvPr/>
        </p:nvSpPr>
        <p:spPr>
          <a:xfrm>
            <a:off x="290456" y="1473798"/>
            <a:ext cx="2667897" cy="3693319"/>
          </a:xfrm>
          <a:prstGeom prst="rect">
            <a:avLst/>
          </a:prstGeom>
          <a:noFill/>
        </p:spPr>
        <p:txBody>
          <a:bodyPr wrap="square" rtlCol="0">
            <a:spAutoFit/>
          </a:bodyPr>
          <a:lstStyle/>
          <a:p>
            <a:pPr marL="285750" indent="-285750" algn="l">
              <a:buFont typeface="Arial" panose="020B0604020202020204" pitchFamily="34" charset="0"/>
              <a:buChar char="•"/>
            </a:pPr>
            <a:r>
              <a:rPr lang="en-GB" i="0" dirty="0" err="1"/>
              <a:t>Scagnostics</a:t>
            </a:r>
            <a:r>
              <a:rPr lang="en-GB" i="0" dirty="0"/>
              <a:t> SPLOM for the abalone dataset, where each point represents an entire scatterplot in the original matrix.</a:t>
            </a:r>
          </a:p>
          <a:p>
            <a:pPr marL="285750" indent="-285750" algn="l">
              <a:buFont typeface="Arial" panose="020B0604020202020204" pitchFamily="34" charset="0"/>
              <a:buChar char="•"/>
            </a:pPr>
            <a:r>
              <a:rPr lang="en-GB" i="0" dirty="0"/>
              <a:t>The selected point is highlighted in red in each view, and the scatterplot corresponding to it is shown in a popup detail view.</a:t>
            </a:r>
          </a:p>
        </p:txBody>
      </p:sp>
    </p:spTree>
    <p:extLst>
      <p:ext uri="{BB962C8B-B14F-4D97-AF65-F5344CB8AC3E}">
        <p14:creationId xmlns:p14="http://schemas.microsoft.com/office/powerpoint/2010/main" val="539435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2192</TotalTime>
  <Words>1384</Words>
  <Application>Microsoft Office PowerPoint</Application>
  <PresentationFormat>On-screen Show (4:3)</PresentationFormat>
  <Paragraphs>65</Paragraphs>
  <Slides>17</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17</vt:i4>
      </vt:variant>
    </vt:vector>
  </HeadingPairs>
  <TitlesOfParts>
    <vt:vector size="29"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Advanced Data Analytics: Analysis Case Studies</vt:lpstr>
      <vt:lpstr>Overview</vt:lpstr>
      <vt:lpstr>Rationale</vt:lpstr>
      <vt:lpstr>Overview</vt:lpstr>
      <vt:lpstr>Overview 2</vt:lpstr>
      <vt:lpstr>Case Study 1: Scagnostics</vt:lpstr>
      <vt:lpstr>Case Study 1: Scagnostics</vt:lpstr>
      <vt:lpstr>Case Study 1: Scagnostics</vt:lpstr>
      <vt:lpstr>Case Study 1: Scagnostics</vt:lpstr>
      <vt:lpstr>Case Study 1: Scagnostics</vt:lpstr>
      <vt:lpstr>Case Study 2: VisDB</vt:lpstr>
      <vt:lpstr>Case Study 2: VisDB</vt:lpstr>
      <vt:lpstr>Case Study 2: VisDB</vt:lpstr>
      <vt:lpstr>Case Study 2: VisDB Analysis</vt:lpstr>
      <vt:lpstr>Case Study 3: Hierarchical Clustering Explorer</vt:lpstr>
      <vt:lpstr>Case Study 3: Hierarchical Clustering Explorer</vt:lpstr>
      <vt:lpstr>Case Study 3: HCE on Census Data</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2022-02-20T14:20:53Z</dcterms:modified>
</cp:coreProperties>
</file>